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Overpass Black"/>
      <p:bold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Overpass"/>
      <p:regular r:id="rId46"/>
      <p:bold r:id="rId47"/>
      <p:italic r:id="rId48"/>
      <p:boldItalic r:id="rId49"/>
    </p:embeddedFont>
    <p:embeddedFont>
      <p:font typeface="Rubik Black"/>
      <p:bold r:id="rId50"/>
      <p:boldItalic r:id="rId51"/>
    </p:embeddedFont>
    <p:embeddedFont>
      <p:font typeface="Rubik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Black-bold.fntdata"/><Relationship Id="rId42" Type="http://schemas.openxmlformats.org/officeDocument/2006/relationships/font" Target="fonts/Lato-regular.fntdata"/><Relationship Id="rId41" Type="http://schemas.openxmlformats.org/officeDocument/2006/relationships/font" Target="fonts/OverpassBlack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Overpass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verpass-italic.fntdata"/><Relationship Id="rId47" Type="http://schemas.openxmlformats.org/officeDocument/2006/relationships/font" Target="fonts/Overpass-bold.fntdata"/><Relationship Id="rId49" Type="http://schemas.openxmlformats.org/officeDocument/2006/relationships/font" Target="fonts/Overpas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ProximaNova-bold.fntdata"/><Relationship Id="rId36" Type="http://schemas.openxmlformats.org/officeDocument/2006/relationships/font" Target="fonts/ProximaNova-regular.fntdata"/><Relationship Id="rId39" Type="http://schemas.openxmlformats.org/officeDocument/2006/relationships/font" Target="fonts/ProximaNova-boldItalic.fntdata"/><Relationship Id="rId38" Type="http://schemas.openxmlformats.org/officeDocument/2006/relationships/font" Target="fonts/ProximaNova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ubikBlack-boldItalic.fntdata"/><Relationship Id="rId50" Type="http://schemas.openxmlformats.org/officeDocument/2006/relationships/font" Target="fonts/RubikBlack-bold.fntdata"/><Relationship Id="rId53" Type="http://schemas.openxmlformats.org/officeDocument/2006/relationships/font" Target="fonts/Rubik-bold.fntdata"/><Relationship Id="rId52" Type="http://schemas.openxmlformats.org/officeDocument/2006/relationships/font" Target="fonts/Rubik-regular.fntdata"/><Relationship Id="rId11" Type="http://schemas.openxmlformats.org/officeDocument/2006/relationships/slide" Target="slides/slide6.xml"/><Relationship Id="rId55" Type="http://schemas.openxmlformats.org/officeDocument/2006/relationships/font" Target="fonts/Rubik-boldItalic.fntdata"/><Relationship Id="rId10" Type="http://schemas.openxmlformats.org/officeDocument/2006/relationships/slide" Target="slides/slide5.xml"/><Relationship Id="rId54" Type="http://schemas.openxmlformats.org/officeDocument/2006/relationships/font" Target="fonts/Rubik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2816175387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2816175387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816175387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816175387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816175387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2816175387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8161753878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8161753878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8161753878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816175387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816175387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816175387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2816175387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2816175387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816175387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816175387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816175387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816175387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8161753878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28161753878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816175387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816175387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8161753878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28161753878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8161753878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28161753878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816175387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816175387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28161753878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28161753878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8161753878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8161753878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816175387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2816175387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816175387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2816175387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8161753878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8161753878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816175387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2816175387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8161753878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8161753878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816175387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816175387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28161753878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28161753878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816175387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2816175387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816175387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816175387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816175387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2816175387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16175387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2816175387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816175387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816175387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816175387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816175387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16500" y="2655200"/>
            <a:ext cx="46455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5822" y="4090600"/>
            <a:ext cx="38124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12" name="Google Shape;12;p2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" name="Google Shape;18;p2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hasCustomPrompt="1" type="title"/>
          </p:nvPr>
        </p:nvSpPr>
        <p:spPr>
          <a:xfrm>
            <a:off x="2613825" y="1106125"/>
            <a:ext cx="33042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42" name="Google Shape;142;p11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143" name="Google Shape;143;p11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144" name="Google Shape;144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6" name="Google Shape;146;p11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147" name="Google Shape;147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" name="Google Shape;149;p11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150" name="Google Shape;150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11"/>
          <p:cNvSpPr txBox="1"/>
          <p:nvPr>
            <p:ph idx="1" type="subTitle"/>
          </p:nvPr>
        </p:nvSpPr>
        <p:spPr>
          <a:xfrm>
            <a:off x="2708200" y="2904950"/>
            <a:ext cx="31155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53" name="Google Shape;153;p11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154" name="Google Shape;154;p11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155" name="Google Shape;155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" name="Google Shape;157;p11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158" name="Google Shape;158;p1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"/>
          <p:cNvSpPr txBox="1"/>
          <p:nvPr>
            <p:ph idx="1" type="subTitle"/>
          </p:nvPr>
        </p:nvSpPr>
        <p:spPr>
          <a:xfrm>
            <a:off x="6298796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3" name="Google Shape;163;p13"/>
          <p:cNvSpPr txBox="1"/>
          <p:nvPr>
            <p:ph idx="2" type="subTitle"/>
          </p:nvPr>
        </p:nvSpPr>
        <p:spPr>
          <a:xfrm>
            <a:off x="3524184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4" name="Google Shape;164;p13"/>
          <p:cNvSpPr txBox="1"/>
          <p:nvPr>
            <p:ph idx="3" type="subTitle"/>
          </p:nvPr>
        </p:nvSpPr>
        <p:spPr>
          <a:xfrm>
            <a:off x="797825" y="3714346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5" name="Google Shape;165;p13"/>
          <p:cNvSpPr txBox="1"/>
          <p:nvPr>
            <p:ph idx="4" type="subTitle"/>
          </p:nvPr>
        </p:nvSpPr>
        <p:spPr>
          <a:xfrm>
            <a:off x="3524177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6" name="Google Shape;166;p13"/>
          <p:cNvSpPr txBox="1"/>
          <p:nvPr>
            <p:ph idx="5" type="subTitle"/>
          </p:nvPr>
        </p:nvSpPr>
        <p:spPr>
          <a:xfrm>
            <a:off x="797825" y="1965375"/>
            <a:ext cx="21768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type="title"/>
          </p:nvPr>
        </p:nvSpPr>
        <p:spPr>
          <a:xfrm>
            <a:off x="6402943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6" type="subTitle"/>
          </p:nvPr>
        </p:nvSpPr>
        <p:spPr>
          <a:xfrm>
            <a:off x="6298789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69" name="Google Shape;169;p13"/>
          <p:cNvSpPr txBox="1"/>
          <p:nvPr>
            <p:ph hasCustomPrompt="1" idx="7" type="title"/>
          </p:nvPr>
        </p:nvSpPr>
        <p:spPr>
          <a:xfrm>
            <a:off x="3628335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/>
          <p:nvPr>
            <p:ph idx="8" type="subTitle"/>
          </p:nvPr>
        </p:nvSpPr>
        <p:spPr>
          <a:xfrm>
            <a:off x="3524182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1" name="Google Shape;171;p13"/>
          <p:cNvSpPr txBox="1"/>
          <p:nvPr>
            <p:ph hasCustomPrompt="1" idx="9" type="title"/>
          </p:nvPr>
        </p:nvSpPr>
        <p:spPr>
          <a:xfrm>
            <a:off x="911299" y="316144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/>
          <p:nvPr>
            <p:ph idx="13" type="subTitle"/>
          </p:nvPr>
        </p:nvSpPr>
        <p:spPr>
          <a:xfrm>
            <a:off x="797828" y="4115229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3" name="Google Shape;173;p13"/>
          <p:cNvSpPr txBox="1"/>
          <p:nvPr>
            <p:ph hasCustomPrompt="1" idx="14" type="title"/>
          </p:nvPr>
        </p:nvSpPr>
        <p:spPr>
          <a:xfrm>
            <a:off x="3628335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/>
          <p:nvPr>
            <p:ph idx="15" type="subTitle"/>
          </p:nvPr>
        </p:nvSpPr>
        <p:spPr>
          <a:xfrm>
            <a:off x="3524182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5" name="Google Shape;175;p13"/>
          <p:cNvSpPr txBox="1"/>
          <p:nvPr>
            <p:ph hasCustomPrompt="1" idx="16" type="title"/>
          </p:nvPr>
        </p:nvSpPr>
        <p:spPr>
          <a:xfrm>
            <a:off x="911299" y="14124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/>
          <p:nvPr>
            <p:ph idx="17" type="subTitle"/>
          </p:nvPr>
        </p:nvSpPr>
        <p:spPr>
          <a:xfrm>
            <a:off x="797828" y="2366236"/>
            <a:ext cx="21768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177" name="Google Shape;177;p13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178" name="Google Shape;178;p1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179" name="Google Shape;179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1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182" name="Google Shape;182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4" name="Google Shape;184;p1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" name="Google Shape;186;p1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9" name="Google Shape;189;p13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190" name="Google Shape;190;p13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13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9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idx="1" type="subTitle"/>
          </p:nvPr>
        </p:nvSpPr>
        <p:spPr>
          <a:xfrm>
            <a:off x="5642607" y="261570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14"/>
          <p:cNvSpPr txBox="1"/>
          <p:nvPr>
            <p:ph idx="2" type="subTitle"/>
          </p:nvPr>
        </p:nvSpPr>
        <p:spPr>
          <a:xfrm>
            <a:off x="5632443" y="154547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6" name="Google Shape;196;p14"/>
          <p:cNvSpPr txBox="1"/>
          <p:nvPr>
            <p:ph idx="3" type="subTitle"/>
          </p:nvPr>
        </p:nvSpPr>
        <p:spPr>
          <a:xfrm>
            <a:off x="2096481" y="3675150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7" name="Google Shape;197;p14"/>
          <p:cNvSpPr txBox="1"/>
          <p:nvPr>
            <p:ph idx="4" type="subTitle"/>
          </p:nvPr>
        </p:nvSpPr>
        <p:spPr>
          <a:xfrm>
            <a:off x="2106680" y="2608925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8" name="Google Shape;198;p14"/>
          <p:cNvSpPr txBox="1"/>
          <p:nvPr>
            <p:ph idx="5" type="subTitle"/>
          </p:nvPr>
        </p:nvSpPr>
        <p:spPr>
          <a:xfrm>
            <a:off x="2096469" y="1545475"/>
            <a:ext cx="2187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99" name="Google Shape;199;p14"/>
          <p:cNvSpPr txBox="1"/>
          <p:nvPr>
            <p:ph hasCustomPrompt="1" type="title"/>
          </p:nvPr>
        </p:nvSpPr>
        <p:spPr>
          <a:xfrm>
            <a:off x="4861137" y="26052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0" name="Google Shape;200;p14"/>
          <p:cNvSpPr txBox="1"/>
          <p:nvPr>
            <p:ph idx="6" type="subTitle"/>
          </p:nvPr>
        </p:nvSpPr>
        <p:spPr>
          <a:xfrm>
            <a:off x="5642607" y="2824887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1" name="Google Shape;201;p14"/>
          <p:cNvSpPr txBox="1"/>
          <p:nvPr>
            <p:ph hasCustomPrompt="1" idx="7" type="title"/>
          </p:nvPr>
        </p:nvSpPr>
        <p:spPr>
          <a:xfrm>
            <a:off x="4861137" y="15353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14"/>
          <p:cNvSpPr txBox="1"/>
          <p:nvPr>
            <p:ph idx="8" type="subTitle"/>
          </p:nvPr>
        </p:nvSpPr>
        <p:spPr>
          <a:xfrm>
            <a:off x="5632443" y="1754718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3" name="Google Shape;203;p14"/>
          <p:cNvSpPr txBox="1"/>
          <p:nvPr>
            <p:ph hasCustomPrompt="1" idx="9" type="title"/>
          </p:nvPr>
        </p:nvSpPr>
        <p:spPr>
          <a:xfrm>
            <a:off x="1324293" y="36751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3" type="subTitle"/>
          </p:nvPr>
        </p:nvSpPr>
        <p:spPr>
          <a:xfrm>
            <a:off x="2096481" y="3884325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5" name="Google Shape;205;p14"/>
          <p:cNvSpPr txBox="1"/>
          <p:nvPr>
            <p:ph hasCustomPrompt="1" idx="14" type="title"/>
          </p:nvPr>
        </p:nvSpPr>
        <p:spPr>
          <a:xfrm>
            <a:off x="1324293" y="26052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14"/>
          <p:cNvSpPr txBox="1"/>
          <p:nvPr>
            <p:ph idx="15" type="subTitle"/>
          </p:nvPr>
        </p:nvSpPr>
        <p:spPr>
          <a:xfrm>
            <a:off x="2106680" y="2818075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07" name="Google Shape;207;p14"/>
          <p:cNvSpPr txBox="1"/>
          <p:nvPr>
            <p:ph hasCustomPrompt="1" idx="16" type="title"/>
          </p:nvPr>
        </p:nvSpPr>
        <p:spPr>
          <a:xfrm>
            <a:off x="1324293" y="15353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/>
          <p:nvPr>
            <p:ph idx="17" type="subTitle"/>
          </p:nvPr>
        </p:nvSpPr>
        <p:spPr>
          <a:xfrm>
            <a:off x="2096469" y="1754718"/>
            <a:ext cx="21873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09" name="Google Shape;209;p1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10" name="Google Shape;210;p1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4"/>
          <p:cNvSpPr txBox="1"/>
          <p:nvPr>
            <p:ph idx="18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14"/>
          <p:cNvSpPr txBox="1"/>
          <p:nvPr>
            <p:ph idx="19" type="subTitle"/>
          </p:nvPr>
        </p:nvSpPr>
        <p:spPr>
          <a:xfrm>
            <a:off x="5632432" y="3686805"/>
            <a:ext cx="2177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14" name="Google Shape;214;p14"/>
          <p:cNvSpPr txBox="1"/>
          <p:nvPr>
            <p:ph hasCustomPrompt="1" idx="20" type="title"/>
          </p:nvPr>
        </p:nvSpPr>
        <p:spPr>
          <a:xfrm>
            <a:off x="4850962" y="3675151"/>
            <a:ext cx="680400" cy="6804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14"/>
          <p:cNvSpPr txBox="1"/>
          <p:nvPr>
            <p:ph idx="21" type="subTitle"/>
          </p:nvPr>
        </p:nvSpPr>
        <p:spPr>
          <a:xfrm>
            <a:off x="5632432" y="3895987"/>
            <a:ext cx="2177100" cy="3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16" name="Google Shape;216;p14"/>
          <p:cNvGrpSpPr/>
          <p:nvPr/>
        </p:nvGrpSpPr>
        <p:grpSpPr>
          <a:xfrm>
            <a:off x="-1946944" y="1546338"/>
            <a:ext cx="3064406" cy="2451231"/>
            <a:chOff x="-1491519" y="3001163"/>
            <a:chExt cx="3064406" cy="2451231"/>
          </a:xfrm>
        </p:grpSpPr>
        <p:grpSp>
          <p:nvGrpSpPr>
            <p:cNvPr id="217" name="Google Shape;217;p14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218" name="Google Shape;218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" name="Google Shape;220;p14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221" name="Google Shape;221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" name="Google Shape;223;p14"/>
          <p:cNvGrpSpPr/>
          <p:nvPr/>
        </p:nvGrpSpPr>
        <p:grpSpPr>
          <a:xfrm rot="10800000">
            <a:off x="7971464" y="1904329"/>
            <a:ext cx="3064406" cy="2451231"/>
            <a:chOff x="-1491519" y="3001163"/>
            <a:chExt cx="3064406" cy="2451231"/>
          </a:xfrm>
        </p:grpSpPr>
        <p:grpSp>
          <p:nvGrpSpPr>
            <p:cNvPr id="224" name="Google Shape;224;p14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225" name="Google Shape;225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14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228" name="Google Shape;228;p1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9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/>
          <p:nvPr>
            <p:ph idx="1" type="subTitle"/>
          </p:nvPr>
        </p:nvSpPr>
        <p:spPr>
          <a:xfrm>
            <a:off x="5717638" y="3284275"/>
            <a:ext cx="1476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2" name="Google Shape;232;p15"/>
          <p:cNvSpPr txBox="1"/>
          <p:nvPr>
            <p:ph idx="2" type="subTitle"/>
          </p:nvPr>
        </p:nvSpPr>
        <p:spPr>
          <a:xfrm>
            <a:off x="5717638" y="1919800"/>
            <a:ext cx="14697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3" name="Google Shape;233;p15"/>
          <p:cNvSpPr txBox="1"/>
          <p:nvPr>
            <p:ph idx="3" type="subTitle"/>
          </p:nvPr>
        </p:nvSpPr>
        <p:spPr>
          <a:xfrm>
            <a:off x="1949550" y="3284750"/>
            <a:ext cx="1476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4" name="Google Shape;234;p15"/>
          <p:cNvSpPr txBox="1"/>
          <p:nvPr>
            <p:ph idx="4" type="subTitle"/>
          </p:nvPr>
        </p:nvSpPr>
        <p:spPr>
          <a:xfrm>
            <a:off x="1956451" y="1919800"/>
            <a:ext cx="14697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35" name="Google Shape;235;p15"/>
          <p:cNvSpPr txBox="1"/>
          <p:nvPr>
            <p:ph hasCustomPrompt="1" type="title"/>
          </p:nvPr>
        </p:nvSpPr>
        <p:spPr>
          <a:xfrm>
            <a:off x="4922972" y="32842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5"/>
          <p:cNvSpPr txBox="1"/>
          <p:nvPr>
            <p:ph idx="5" type="subTitle"/>
          </p:nvPr>
        </p:nvSpPr>
        <p:spPr>
          <a:xfrm>
            <a:off x="5717650" y="349352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7" name="Google Shape;237;p15"/>
          <p:cNvSpPr txBox="1"/>
          <p:nvPr>
            <p:ph hasCustomPrompt="1" idx="6" type="title"/>
          </p:nvPr>
        </p:nvSpPr>
        <p:spPr>
          <a:xfrm>
            <a:off x="4922972" y="19245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5"/>
          <p:cNvSpPr txBox="1"/>
          <p:nvPr>
            <p:ph idx="7" type="subTitle"/>
          </p:nvPr>
        </p:nvSpPr>
        <p:spPr>
          <a:xfrm>
            <a:off x="5717650" y="212897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9" name="Google Shape;239;p15"/>
          <p:cNvSpPr txBox="1"/>
          <p:nvPr>
            <p:ph hasCustomPrompt="1" idx="8" type="title"/>
          </p:nvPr>
        </p:nvSpPr>
        <p:spPr>
          <a:xfrm>
            <a:off x="3545213" y="32842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15"/>
          <p:cNvSpPr txBox="1"/>
          <p:nvPr>
            <p:ph idx="9" type="subTitle"/>
          </p:nvPr>
        </p:nvSpPr>
        <p:spPr>
          <a:xfrm>
            <a:off x="1573850" y="3493875"/>
            <a:ext cx="1852500" cy="5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41" name="Google Shape;241;p15"/>
          <p:cNvSpPr txBox="1"/>
          <p:nvPr>
            <p:ph hasCustomPrompt="1" idx="13" type="title"/>
          </p:nvPr>
        </p:nvSpPr>
        <p:spPr>
          <a:xfrm>
            <a:off x="3545213" y="1924563"/>
            <a:ext cx="680400" cy="6804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15"/>
          <p:cNvSpPr txBox="1"/>
          <p:nvPr>
            <p:ph idx="14" type="subTitle"/>
          </p:nvPr>
        </p:nvSpPr>
        <p:spPr>
          <a:xfrm>
            <a:off x="1573850" y="2147450"/>
            <a:ext cx="18525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243" name="Google Shape;243;p1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44" name="Google Shape;244;p1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15"/>
          <p:cNvSpPr txBox="1"/>
          <p:nvPr>
            <p:ph idx="15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47" name="Google Shape;247;p15"/>
          <p:cNvGrpSpPr/>
          <p:nvPr/>
        </p:nvGrpSpPr>
        <p:grpSpPr>
          <a:xfrm rot="10800000">
            <a:off x="-1547097" y="3169082"/>
            <a:ext cx="3370993" cy="3371877"/>
            <a:chOff x="6949919" y="-1142700"/>
            <a:chExt cx="3370993" cy="3371877"/>
          </a:xfrm>
        </p:grpSpPr>
        <p:grpSp>
          <p:nvGrpSpPr>
            <p:cNvPr id="248" name="Google Shape;248;p1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249" name="Google Shape;249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1" name="Google Shape;251;p1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252" name="Google Shape;252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4" name="Google Shape;254;p1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1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257" name="Google Shape;257;p1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3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6"/>
          <p:cNvSpPr txBox="1"/>
          <p:nvPr>
            <p:ph idx="1" type="subTitle"/>
          </p:nvPr>
        </p:nvSpPr>
        <p:spPr>
          <a:xfrm>
            <a:off x="719000" y="1425575"/>
            <a:ext cx="2908200" cy="23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61" name="Google Shape;261;p1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262" name="Google Shape;262;p1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1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17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267" name="Google Shape;267;p1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9" name="Google Shape;269;p17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270" name="Google Shape;270;p1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17"/>
          <p:cNvSpPr txBox="1"/>
          <p:nvPr>
            <p:ph idx="1" type="subTitle"/>
          </p:nvPr>
        </p:nvSpPr>
        <p:spPr>
          <a:xfrm>
            <a:off x="821525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17"/>
          <p:cNvSpPr txBox="1"/>
          <p:nvPr>
            <p:ph idx="2" type="subTitle"/>
          </p:nvPr>
        </p:nvSpPr>
        <p:spPr>
          <a:xfrm>
            <a:off x="821531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17"/>
          <p:cNvSpPr txBox="1"/>
          <p:nvPr>
            <p:ph idx="3" type="subTitle"/>
          </p:nvPr>
        </p:nvSpPr>
        <p:spPr>
          <a:xfrm>
            <a:off x="3522167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4" type="subTitle"/>
          </p:nvPr>
        </p:nvSpPr>
        <p:spPr>
          <a:xfrm>
            <a:off x="3522174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17"/>
          <p:cNvSpPr txBox="1"/>
          <p:nvPr>
            <p:ph idx="5" type="subTitle"/>
          </p:nvPr>
        </p:nvSpPr>
        <p:spPr>
          <a:xfrm>
            <a:off x="6222826" y="2879050"/>
            <a:ext cx="1903500" cy="4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17"/>
          <p:cNvSpPr txBox="1"/>
          <p:nvPr>
            <p:ph idx="6" type="subTitle"/>
          </p:nvPr>
        </p:nvSpPr>
        <p:spPr>
          <a:xfrm>
            <a:off x="6222833" y="3316181"/>
            <a:ext cx="19035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Google Shape;278;p17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79" name="Google Shape;279;p17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80" name="Google Shape;280;p1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"/>
          <p:cNvSpPr txBox="1"/>
          <p:nvPr>
            <p:ph idx="1" type="subTitle"/>
          </p:nvPr>
        </p:nvSpPr>
        <p:spPr>
          <a:xfrm>
            <a:off x="2548740" y="1433900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4" name="Google Shape;284;p18"/>
          <p:cNvSpPr txBox="1"/>
          <p:nvPr>
            <p:ph idx="2" type="subTitle"/>
          </p:nvPr>
        </p:nvSpPr>
        <p:spPr>
          <a:xfrm>
            <a:off x="2548750" y="1871025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5" name="Google Shape;285;p18"/>
          <p:cNvSpPr txBox="1"/>
          <p:nvPr>
            <p:ph idx="3" type="subTitle"/>
          </p:nvPr>
        </p:nvSpPr>
        <p:spPr>
          <a:xfrm>
            <a:off x="2548740" y="3232825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18"/>
          <p:cNvSpPr txBox="1"/>
          <p:nvPr>
            <p:ph idx="4" type="subTitle"/>
          </p:nvPr>
        </p:nvSpPr>
        <p:spPr>
          <a:xfrm>
            <a:off x="2548750" y="3669950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18"/>
          <p:cNvSpPr txBox="1"/>
          <p:nvPr>
            <p:ph idx="5" type="subTitle"/>
          </p:nvPr>
        </p:nvSpPr>
        <p:spPr>
          <a:xfrm>
            <a:off x="5947414" y="1433900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18"/>
          <p:cNvSpPr txBox="1"/>
          <p:nvPr>
            <p:ph idx="6" type="subTitle"/>
          </p:nvPr>
        </p:nvSpPr>
        <p:spPr>
          <a:xfrm>
            <a:off x="5947425" y="1871025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18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90" name="Google Shape;290;p18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291" name="Google Shape;291;p18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8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18"/>
          <p:cNvSpPr txBox="1"/>
          <p:nvPr>
            <p:ph idx="7" type="subTitle"/>
          </p:nvPr>
        </p:nvSpPr>
        <p:spPr>
          <a:xfrm>
            <a:off x="5947414" y="3232825"/>
            <a:ext cx="1833300" cy="437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8" type="subTitle"/>
          </p:nvPr>
        </p:nvSpPr>
        <p:spPr>
          <a:xfrm>
            <a:off x="5947425" y="3669950"/>
            <a:ext cx="1833300" cy="67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18"/>
          <p:cNvSpPr/>
          <p:nvPr/>
        </p:nvSpPr>
        <p:spPr>
          <a:xfrm>
            <a:off x="-4275" y="1456350"/>
            <a:ext cx="807600" cy="28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8"/>
          <p:cNvSpPr/>
          <p:nvPr/>
        </p:nvSpPr>
        <p:spPr>
          <a:xfrm>
            <a:off x="8356275" y="1456350"/>
            <a:ext cx="807600" cy="289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"/>
          <p:cNvSpPr txBox="1"/>
          <p:nvPr>
            <p:ph idx="1" type="subTitle"/>
          </p:nvPr>
        </p:nvSpPr>
        <p:spPr>
          <a:xfrm>
            <a:off x="3214103" y="158777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19"/>
          <p:cNvSpPr txBox="1"/>
          <p:nvPr>
            <p:ph idx="2" type="subTitle"/>
          </p:nvPr>
        </p:nvSpPr>
        <p:spPr>
          <a:xfrm>
            <a:off x="3214103" y="181865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0" name="Google Shape;300;p19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1" name="Google Shape;301;p19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02" name="Google Shape;302;p1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9"/>
          <p:cNvSpPr txBox="1"/>
          <p:nvPr>
            <p:ph idx="3" type="subTitle"/>
          </p:nvPr>
        </p:nvSpPr>
        <p:spPr>
          <a:xfrm>
            <a:off x="4089503" y="255702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19"/>
          <p:cNvSpPr txBox="1"/>
          <p:nvPr>
            <p:ph idx="4" type="subTitle"/>
          </p:nvPr>
        </p:nvSpPr>
        <p:spPr>
          <a:xfrm>
            <a:off x="3214103" y="278790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19"/>
          <p:cNvSpPr txBox="1"/>
          <p:nvPr>
            <p:ph idx="5" type="subTitle"/>
          </p:nvPr>
        </p:nvSpPr>
        <p:spPr>
          <a:xfrm>
            <a:off x="3214103" y="3526275"/>
            <a:ext cx="1833300" cy="23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19"/>
          <p:cNvSpPr txBox="1"/>
          <p:nvPr>
            <p:ph idx="6" type="subTitle"/>
          </p:nvPr>
        </p:nvSpPr>
        <p:spPr>
          <a:xfrm>
            <a:off x="3214103" y="3757150"/>
            <a:ext cx="2708700" cy="60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08" name="Google Shape;308;p19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309" name="Google Shape;309;p1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10" name="Google Shape;310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1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13" name="Google Shape;313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5" name="Google Shape;315;p1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7" name="Google Shape;317;p1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18" name="Google Shape;318;p1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0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/>
          <p:nvPr>
            <p:ph idx="1" type="subTitle"/>
          </p:nvPr>
        </p:nvSpPr>
        <p:spPr>
          <a:xfrm>
            <a:off x="2637175" y="1610925"/>
            <a:ext cx="23412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22" name="Google Shape;322;p20"/>
          <p:cNvSpPr txBox="1"/>
          <p:nvPr>
            <p:ph idx="2" type="subTitle"/>
          </p:nvPr>
        </p:nvSpPr>
        <p:spPr>
          <a:xfrm>
            <a:off x="2637175" y="1871825"/>
            <a:ext cx="3290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3" name="Google Shape;323;p20"/>
          <p:cNvSpPr txBox="1"/>
          <p:nvPr>
            <p:ph idx="3" type="subTitle"/>
          </p:nvPr>
        </p:nvSpPr>
        <p:spPr>
          <a:xfrm>
            <a:off x="2637175" y="3377775"/>
            <a:ext cx="23412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24" name="Google Shape;324;p20"/>
          <p:cNvSpPr txBox="1"/>
          <p:nvPr>
            <p:ph idx="4" type="subTitle"/>
          </p:nvPr>
        </p:nvSpPr>
        <p:spPr>
          <a:xfrm>
            <a:off x="2637175" y="3638775"/>
            <a:ext cx="32907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25" name="Google Shape;325;p20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26" name="Google Shape;326;p20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27" name="Google Shape;327;p20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2354850" y="0"/>
            <a:ext cx="6789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2352225" y="4068275"/>
            <a:ext cx="34575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 rot="8100000">
            <a:off x="4167726" y="152417"/>
            <a:ext cx="3167166" cy="299397"/>
            <a:chOff x="-304800" y="4182975"/>
            <a:chExt cx="3167197" cy="299400"/>
          </a:xfrm>
        </p:grpSpPr>
        <p:sp>
          <p:nvSpPr>
            <p:cNvPr id="29" name="Google Shape;29;p3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" name="Google Shape;31;p3"/>
          <p:cNvGrpSpPr/>
          <p:nvPr/>
        </p:nvGrpSpPr>
        <p:grpSpPr>
          <a:xfrm rot="8100000">
            <a:off x="4780901" y="152417"/>
            <a:ext cx="3167166" cy="299397"/>
            <a:chOff x="-304800" y="4182975"/>
            <a:chExt cx="3167197" cy="299400"/>
          </a:xfrm>
        </p:grpSpPr>
        <p:sp>
          <p:nvSpPr>
            <p:cNvPr id="32" name="Google Shape;32;p3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 txBox="1"/>
          <p:nvPr>
            <p:ph hasCustomPrompt="1" idx="2" type="title"/>
          </p:nvPr>
        </p:nvSpPr>
        <p:spPr>
          <a:xfrm>
            <a:off x="2428425" y="1500475"/>
            <a:ext cx="2611200" cy="22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0"/>
              <a:buNone/>
              <a:defRPr sz="30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0_1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1"/>
          <p:cNvSpPr txBox="1"/>
          <p:nvPr>
            <p:ph idx="1" type="subTitle"/>
          </p:nvPr>
        </p:nvSpPr>
        <p:spPr>
          <a:xfrm>
            <a:off x="1894624" y="2122650"/>
            <a:ext cx="10731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1" name="Google Shape;331;p21"/>
          <p:cNvSpPr txBox="1"/>
          <p:nvPr>
            <p:ph idx="2" type="subTitle"/>
          </p:nvPr>
        </p:nvSpPr>
        <p:spPr>
          <a:xfrm>
            <a:off x="717724" y="2483338"/>
            <a:ext cx="22500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2" name="Google Shape;332;p21"/>
          <p:cNvSpPr txBox="1"/>
          <p:nvPr>
            <p:ph idx="3" type="subTitle"/>
          </p:nvPr>
        </p:nvSpPr>
        <p:spPr>
          <a:xfrm>
            <a:off x="6176276" y="2122650"/>
            <a:ext cx="1073100" cy="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3" name="Google Shape;333;p21"/>
          <p:cNvSpPr txBox="1"/>
          <p:nvPr>
            <p:ph idx="4" type="subTitle"/>
          </p:nvPr>
        </p:nvSpPr>
        <p:spPr>
          <a:xfrm>
            <a:off x="6176276" y="2483345"/>
            <a:ext cx="2250000" cy="6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4" name="Google Shape;334;p21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35" name="Google Shape;335;p21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36" name="Google Shape;336;p21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21"/>
          <p:cNvGrpSpPr/>
          <p:nvPr/>
        </p:nvGrpSpPr>
        <p:grpSpPr>
          <a:xfrm>
            <a:off x="6655081" y="-1504650"/>
            <a:ext cx="3370993" cy="3371877"/>
            <a:chOff x="6949919" y="-1142700"/>
            <a:chExt cx="3370993" cy="3371877"/>
          </a:xfrm>
        </p:grpSpPr>
        <p:grpSp>
          <p:nvGrpSpPr>
            <p:cNvPr id="339" name="Google Shape;339;p21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40" name="Google Shape;340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2" name="Google Shape;342;p21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43" name="Google Shape;343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" name="Google Shape;345;p21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21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48" name="Google Shape;348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0" name="Google Shape;350;p21"/>
          <p:cNvGrpSpPr/>
          <p:nvPr/>
        </p:nvGrpSpPr>
        <p:grpSpPr>
          <a:xfrm>
            <a:off x="-26694" y="3857925"/>
            <a:ext cx="3370993" cy="3371877"/>
            <a:chOff x="6949919" y="-1142700"/>
            <a:chExt cx="3370993" cy="3371877"/>
          </a:xfrm>
        </p:grpSpPr>
        <p:grpSp>
          <p:nvGrpSpPr>
            <p:cNvPr id="351" name="Google Shape;351;p21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52" name="Google Shape;352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" name="Google Shape;354;p21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55" name="Google Shape;355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7" name="Google Shape;357;p21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9" name="Google Shape;359;p21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60" name="Google Shape;360;p2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0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title"/>
          </p:nvPr>
        </p:nvSpPr>
        <p:spPr>
          <a:xfrm>
            <a:off x="1328778" y="524588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64" name="Google Shape;364;p22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65" name="Google Shape;365;p22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22"/>
          <p:cNvSpPr txBox="1"/>
          <p:nvPr>
            <p:ph idx="1" type="subTitle"/>
          </p:nvPr>
        </p:nvSpPr>
        <p:spPr>
          <a:xfrm>
            <a:off x="74152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68" name="Google Shape;368;p22"/>
          <p:cNvSpPr txBox="1"/>
          <p:nvPr>
            <p:ph idx="2" type="subTitle"/>
          </p:nvPr>
        </p:nvSpPr>
        <p:spPr>
          <a:xfrm>
            <a:off x="741521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69" name="Google Shape;369;p22"/>
          <p:cNvSpPr txBox="1"/>
          <p:nvPr>
            <p:ph idx="3" type="subTitle"/>
          </p:nvPr>
        </p:nvSpPr>
        <p:spPr>
          <a:xfrm>
            <a:off x="283895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70" name="Google Shape;370;p22"/>
          <p:cNvSpPr txBox="1"/>
          <p:nvPr>
            <p:ph idx="4" type="subTitle"/>
          </p:nvPr>
        </p:nvSpPr>
        <p:spPr>
          <a:xfrm>
            <a:off x="2838952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71" name="Google Shape;371;p22"/>
          <p:cNvSpPr txBox="1"/>
          <p:nvPr>
            <p:ph idx="5" type="subTitle"/>
          </p:nvPr>
        </p:nvSpPr>
        <p:spPr>
          <a:xfrm>
            <a:off x="4936379" y="2994025"/>
            <a:ext cx="16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72" name="Google Shape;372;p22"/>
          <p:cNvSpPr txBox="1"/>
          <p:nvPr>
            <p:ph idx="6" type="subTitle"/>
          </p:nvPr>
        </p:nvSpPr>
        <p:spPr>
          <a:xfrm>
            <a:off x="4936373" y="327015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373" name="Google Shape;373;p22"/>
          <p:cNvGrpSpPr/>
          <p:nvPr/>
        </p:nvGrpSpPr>
        <p:grpSpPr>
          <a:xfrm>
            <a:off x="6845144" y="-390225"/>
            <a:ext cx="3813434" cy="5379074"/>
            <a:chOff x="6949919" y="-1142700"/>
            <a:chExt cx="3813434" cy="5379074"/>
          </a:xfrm>
        </p:grpSpPr>
        <p:grpSp>
          <p:nvGrpSpPr>
            <p:cNvPr id="374" name="Google Shape;374;p22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375" name="Google Shape;37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77" name="Google Shape;377;p22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378" name="Google Shape;378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0" name="Google Shape;380;p22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22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382" name="Google Shape;382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22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385" name="Google Shape;38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7" name="Google Shape;387;p22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388" name="Google Shape;388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22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391" name="Google Shape;391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" name="Google Shape;393;p22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394" name="Google Shape;394;p2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3"/>
          <p:cNvSpPr txBox="1"/>
          <p:nvPr>
            <p:ph hasCustomPrompt="1" type="title"/>
          </p:nvPr>
        </p:nvSpPr>
        <p:spPr>
          <a:xfrm>
            <a:off x="711725" y="1621025"/>
            <a:ext cx="4276800" cy="13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8" name="Google Shape;398;p23"/>
          <p:cNvSpPr txBox="1"/>
          <p:nvPr>
            <p:ph idx="1" type="subTitle"/>
          </p:nvPr>
        </p:nvSpPr>
        <p:spPr>
          <a:xfrm>
            <a:off x="711725" y="2979275"/>
            <a:ext cx="57108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0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399" name="Google Shape;399;p23"/>
          <p:cNvGrpSpPr/>
          <p:nvPr/>
        </p:nvGrpSpPr>
        <p:grpSpPr>
          <a:xfrm flipH="1" rot="10800000">
            <a:off x="3125672" y="3781275"/>
            <a:ext cx="3064406" cy="3371877"/>
            <a:chOff x="7709322" y="1333607"/>
            <a:chExt cx="3064406" cy="3371877"/>
          </a:xfrm>
        </p:grpSpPr>
        <p:grpSp>
          <p:nvGrpSpPr>
            <p:cNvPr id="400" name="Google Shape;400;p2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401" name="Google Shape;401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3" name="Google Shape;403;p2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404" name="Google Shape;404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" name="Google Shape;406;p2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407" name="Google Shape;407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9" name="Google Shape;409;p23"/>
          <p:cNvGrpSpPr/>
          <p:nvPr/>
        </p:nvGrpSpPr>
        <p:grpSpPr>
          <a:xfrm flipH="1" rot="10800000">
            <a:off x="-270153" y="-2044150"/>
            <a:ext cx="3064406" cy="3371877"/>
            <a:chOff x="7709322" y="1333607"/>
            <a:chExt cx="3064406" cy="3371877"/>
          </a:xfrm>
        </p:grpSpPr>
        <p:grpSp>
          <p:nvGrpSpPr>
            <p:cNvPr id="410" name="Google Shape;410;p2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3" name="Google Shape;413;p2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414" name="Google Shape;414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2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417" name="Google Shape;417;p2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21_1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 txBox="1"/>
          <p:nvPr>
            <p:ph hasCustomPrompt="1" type="title"/>
          </p:nvPr>
        </p:nvSpPr>
        <p:spPr>
          <a:xfrm>
            <a:off x="752700" y="1997075"/>
            <a:ext cx="7638600" cy="11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9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1" name="Google Shape;421;p24"/>
          <p:cNvSpPr txBox="1"/>
          <p:nvPr>
            <p:ph idx="1" type="subTitle"/>
          </p:nvPr>
        </p:nvSpPr>
        <p:spPr>
          <a:xfrm>
            <a:off x="3227400" y="3404875"/>
            <a:ext cx="2689200" cy="8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22" name="Google Shape;422;p24"/>
          <p:cNvSpPr txBox="1"/>
          <p:nvPr>
            <p:ph idx="2" type="subTitle"/>
          </p:nvPr>
        </p:nvSpPr>
        <p:spPr>
          <a:xfrm>
            <a:off x="1460575" y="885900"/>
            <a:ext cx="2536800" cy="8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24"/>
          <p:cNvSpPr txBox="1"/>
          <p:nvPr>
            <p:ph idx="3" type="subTitle"/>
          </p:nvPr>
        </p:nvSpPr>
        <p:spPr>
          <a:xfrm>
            <a:off x="5146625" y="857250"/>
            <a:ext cx="2536800" cy="88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24"/>
          <p:cNvSpPr/>
          <p:nvPr/>
        </p:nvSpPr>
        <p:spPr>
          <a:xfrm rot="5400000">
            <a:off x="4168200" y="34968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4"/>
          <p:cNvSpPr/>
          <p:nvPr/>
        </p:nvSpPr>
        <p:spPr>
          <a:xfrm rot="5400000">
            <a:off x="2325175" y="-8391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4"/>
          <p:cNvSpPr/>
          <p:nvPr/>
        </p:nvSpPr>
        <p:spPr>
          <a:xfrm rot="5400000">
            <a:off x="6011225" y="-839100"/>
            <a:ext cx="807600" cy="24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4"/>
          <p:cNvGrpSpPr/>
          <p:nvPr/>
        </p:nvGrpSpPr>
        <p:grpSpPr>
          <a:xfrm>
            <a:off x="-1129719" y="3534075"/>
            <a:ext cx="3370993" cy="3371877"/>
            <a:chOff x="6949919" y="-1142700"/>
            <a:chExt cx="3370993" cy="3371877"/>
          </a:xfrm>
        </p:grpSpPr>
        <p:grpSp>
          <p:nvGrpSpPr>
            <p:cNvPr id="428" name="Google Shape;428;p2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29" name="Google Shape;429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" name="Google Shape;431;p2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32" name="Google Shape;432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4" name="Google Shape;434;p2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6" name="Google Shape;436;p2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37" name="Google Shape;437;p2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5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 txBox="1"/>
          <p:nvPr>
            <p:ph hasCustomPrompt="1" type="title"/>
          </p:nvPr>
        </p:nvSpPr>
        <p:spPr>
          <a:xfrm>
            <a:off x="639275" y="558325"/>
            <a:ext cx="4276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1" name="Google Shape;441;p25"/>
          <p:cNvSpPr txBox="1"/>
          <p:nvPr>
            <p:ph idx="1" type="subTitle"/>
          </p:nvPr>
        </p:nvSpPr>
        <p:spPr>
          <a:xfrm>
            <a:off x="875825" y="1256875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42" name="Google Shape;442;p25"/>
          <p:cNvSpPr txBox="1"/>
          <p:nvPr>
            <p:ph hasCustomPrompt="1" idx="2" type="title"/>
          </p:nvPr>
        </p:nvSpPr>
        <p:spPr>
          <a:xfrm>
            <a:off x="2391275" y="1943400"/>
            <a:ext cx="4276800" cy="6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3" name="Google Shape;443;p25"/>
          <p:cNvSpPr txBox="1"/>
          <p:nvPr>
            <p:ph idx="3" type="subTitle"/>
          </p:nvPr>
        </p:nvSpPr>
        <p:spPr>
          <a:xfrm>
            <a:off x="2627825" y="2641788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44" name="Google Shape;444;p25"/>
          <p:cNvSpPr txBox="1"/>
          <p:nvPr>
            <p:ph hasCustomPrompt="1" idx="4" type="title"/>
          </p:nvPr>
        </p:nvSpPr>
        <p:spPr>
          <a:xfrm>
            <a:off x="4227925" y="3443938"/>
            <a:ext cx="42768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45" name="Google Shape;445;p25"/>
          <p:cNvSpPr txBox="1"/>
          <p:nvPr>
            <p:ph idx="5" type="subTitle"/>
          </p:nvPr>
        </p:nvSpPr>
        <p:spPr>
          <a:xfrm>
            <a:off x="4464475" y="4189175"/>
            <a:ext cx="3803700" cy="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46" name="Google Shape;446;p25"/>
          <p:cNvGrpSpPr/>
          <p:nvPr/>
        </p:nvGrpSpPr>
        <p:grpSpPr>
          <a:xfrm rot="8100000">
            <a:off x="6637101" y="1815017"/>
            <a:ext cx="3167166" cy="299397"/>
            <a:chOff x="-304800" y="4182975"/>
            <a:chExt cx="3167197" cy="299400"/>
          </a:xfrm>
        </p:grpSpPr>
        <p:sp>
          <p:nvSpPr>
            <p:cNvPr id="447" name="Google Shape;447;p25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 rot="8100000">
            <a:off x="7250276" y="1815017"/>
            <a:ext cx="3167166" cy="299397"/>
            <a:chOff x="-304800" y="4182975"/>
            <a:chExt cx="3167197" cy="299400"/>
          </a:xfrm>
        </p:grpSpPr>
        <p:sp>
          <p:nvSpPr>
            <p:cNvPr id="450" name="Google Shape;450;p25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5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"/>
          <p:cNvSpPr txBox="1"/>
          <p:nvPr>
            <p:ph hasCustomPrompt="1" type="title"/>
          </p:nvPr>
        </p:nvSpPr>
        <p:spPr>
          <a:xfrm>
            <a:off x="927194" y="1917700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4" name="Google Shape;454;p26"/>
          <p:cNvSpPr txBox="1"/>
          <p:nvPr>
            <p:ph idx="1" type="subTitle"/>
          </p:nvPr>
        </p:nvSpPr>
        <p:spPr>
          <a:xfrm>
            <a:off x="927200" y="2839219"/>
            <a:ext cx="2105100" cy="39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55" name="Google Shape;455;p26"/>
          <p:cNvSpPr txBox="1"/>
          <p:nvPr>
            <p:ph hasCustomPrompt="1" idx="2" type="title"/>
          </p:nvPr>
        </p:nvSpPr>
        <p:spPr>
          <a:xfrm>
            <a:off x="3535181" y="1917775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3535183" y="2818975"/>
            <a:ext cx="21051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57" name="Google Shape;457;p26"/>
          <p:cNvSpPr txBox="1"/>
          <p:nvPr>
            <p:ph hasCustomPrompt="1" idx="4" type="title"/>
          </p:nvPr>
        </p:nvSpPr>
        <p:spPr>
          <a:xfrm>
            <a:off x="6111706" y="1917825"/>
            <a:ext cx="2105100" cy="80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5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58" name="Google Shape;458;p26"/>
          <p:cNvSpPr txBox="1"/>
          <p:nvPr>
            <p:ph idx="5" type="subTitle"/>
          </p:nvPr>
        </p:nvSpPr>
        <p:spPr>
          <a:xfrm>
            <a:off x="6111704" y="2818975"/>
            <a:ext cx="21051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59" name="Google Shape;459;p26"/>
          <p:cNvGrpSpPr/>
          <p:nvPr/>
        </p:nvGrpSpPr>
        <p:grpSpPr>
          <a:xfrm>
            <a:off x="2805606" y="-2038050"/>
            <a:ext cx="3370993" cy="3371877"/>
            <a:chOff x="6949919" y="-1142700"/>
            <a:chExt cx="3370993" cy="3371877"/>
          </a:xfrm>
        </p:grpSpPr>
        <p:grpSp>
          <p:nvGrpSpPr>
            <p:cNvPr id="460" name="Google Shape;460;p26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61" name="Google Shape;461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3" name="Google Shape;463;p26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64" name="Google Shape;464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6" name="Google Shape;466;p26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8" name="Google Shape;468;p26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69" name="Google Shape;469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1" name="Google Shape;471;p26"/>
          <p:cNvGrpSpPr/>
          <p:nvPr/>
        </p:nvGrpSpPr>
        <p:grpSpPr>
          <a:xfrm>
            <a:off x="2886506" y="3962700"/>
            <a:ext cx="3370993" cy="3371877"/>
            <a:chOff x="6949919" y="-1142700"/>
            <a:chExt cx="3370993" cy="3371877"/>
          </a:xfrm>
        </p:grpSpPr>
        <p:grpSp>
          <p:nvGrpSpPr>
            <p:cNvPr id="472" name="Google Shape;472;p26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73" name="Google Shape;473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5" name="Google Shape;475;p26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76" name="Google Shape;476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8" name="Google Shape;478;p26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6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0" name="Google Shape;480;p26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481" name="Google Shape;481;p2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5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7"/>
          <p:cNvSpPr txBox="1"/>
          <p:nvPr>
            <p:ph hasCustomPrompt="1" type="title"/>
          </p:nvPr>
        </p:nvSpPr>
        <p:spPr>
          <a:xfrm>
            <a:off x="3000900" y="790975"/>
            <a:ext cx="31422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49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5" name="Google Shape;485;p27"/>
          <p:cNvSpPr txBox="1"/>
          <p:nvPr>
            <p:ph idx="1" type="subTitle"/>
          </p:nvPr>
        </p:nvSpPr>
        <p:spPr>
          <a:xfrm>
            <a:off x="3387300" y="1337025"/>
            <a:ext cx="23694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86" name="Google Shape;486;p27"/>
          <p:cNvSpPr txBox="1"/>
          <p:nvPr>
            <p:ph hasCustomPrompt="1" idx="2" type="title"/>
          </p:nvPr>
        </p:nvSpPr>
        <p:spPr>
          <a:xfrm>
            <a:off x="767950" y="3364775"/>
            <a:ext cx="2324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3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7" name="Google Shape;487;p27"/>
          <p:cNvSpPr txBox="1"/>
          <p:nvPr>
            <p:ph idx="3" type="subTitle"/>
          </p:nvPr>
        </p:nvSpPr>
        <p:spPr>
          <a:xfrm>
            <a:off x="1416050" y="3914975"/>
            <a:ext cx="1676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88" name="Google Shape;488;p27"/>
          <p:cNvSpPr txBox="1"/>
          <p:nvPr>
            <p:ph hasCustomPrompt="1" idx="4" type="title"/>
          </p:nvPr>
        </p:nvSpPr>
        <p:spPr>
          <a:xfrm>
            <a:off x="6188075" y="3366975"/>
            <a:ext cx="2324100" cy="54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3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>
            <a:r>
              <a:t>xx%</a:t>
            </a:r>
          </a:p>
        </p:txBody>
      </p:sp>
      <p:sp>
        <p:nvSpPr>
          <p:cNvPr id="489" name="Google Shape;489;p27"/>
          <p:cNvSpPr txBox="1"/>
          <p:nvPr>
            <p:ph idx="5" type="subTitle"/>
          </p:nvPr>
        </p:nvSpPr>
        <p:spPr>
          <a:xfrm>
            <a:off x="6188075" y="3912750"/>
            <a:ext cx="1676100" cy="3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490" name="Google Shape;490;p27"/>
          <p:cNvGrpSpPr/>
          <p:nvPr/>
        </p:nvGrpSpPr>
        <p:grpSpPr>
          <a:xfrm rot="8100000">
            <a:off x="-1705774" y="2308342"/>
            <a:ext cx="3167166" cy="299397"/>
            <a:chOff x="-304800" y="4182975"/>
            <a:chExt cx="3167197" cy="299400"/>
          </a:xfrm>
        </p:grpSpPr>
        <p:sp>
          <p:nvSpPr>
            <p:cNvPr id="491" name="Google Shape;491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27"/>
          <p:cNvGrpSpPr/>
          <p:nvPr/>
        </p:nvGrpSpPr>
        <p:grpSpPr>
          <a:xfrm rot="8100000">
            <a:off x="-1092599" y="2308342"/>
            <a:ext cx="3167166" cy="299397"/>
            <a:chOff x="-304800" y="4182975"/>
            <a:chExt cx="3167197" cy="299400"/>
          </a:xfrm>
        </p:grpSpPr>
        <p:sp>
          <p:nvSpPr>
            <p:cNvPr id="494" name="Google Shape;494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27"/>
          <p:cNvSpPr/>
          <p:nvPr/>
        </p:nvSpPr>
        <p:spPr>
          <a:xfrm rot="8100000">
            <a:off x="7243633" y="710788"/>
            <a:ext cx="2762808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7"/>
          <p:cNvSpPr/>
          <p:nvPr/>
        </p:nvSpPr>
        <p:spPr>
          <a:xfrm rot="8100000">
            <a:off x="8691136" y="1254041"/>
            <a:ext cx="1226123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8" name="Google Shape;498;p27"/>
          <p:cNvGrpSpPr/>
          <p:nvPr/>
        </p:nvGrpSpPr>
        <p:grpSpPr>
          <a:xfrm rot="8100000">
            <a:off x="7511714" y="853864"/>
            <a:ext cx="3167166" cy="299397"/>
            <a:chOff x="-304800" y="4182975"/>
            <a:chExt cx="3167197" cy="299400"/>
          </a:xfrm>
        </p:grpSpPr>
        <p:sp>
          <p:nvSpPr>
            <p:cNvPr id="499" name="Google Shape;499;p27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2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"/>
          <p:cNvSpPr txBox="1"/>
          <p:nvPr>
            <p:ph type="title"/>
          </p:nvPr>
        </p:nvSpPr>
        <p:spPr>
          <a:xfrm>
            <a:off x="4491100" y="2422525"/>
            <a:ext cx="3935100" cy="7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23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503" name="Google Shape;503;p28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504" name="Google Shape;504;p2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05" name="Google Shape;505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" name="Google Shape;507;p2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08" name="Google Shape;508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0" name="Google Shape;510;p28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8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2" name="Google Shape;512;p28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13" name="Google Shape;513;p2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22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"/>
          <p:cNvSpPr/>
          <p:nvPr/>
        </p:nvSpPr>
        <p:spPr>
          <a:xfrm>
            <a:off x="5124300" y="0"/>
            <a:ext cx="4019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 txBox="1"/>
          <p:nvPr>
            <p:ph type="title"/>
          </p:nvPr>
        </p:nvSpPr>
        <p:spPr>
          <a:xfrm>
            <a:off x="5499100" y="1927225"/>
            <a:ext cx="2927400" cy="24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3100">
                <a:solidFill>
                  <a:schemeClr val="l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grpSp>
        <p:nvGrpSpPr>
          <p:cNvPr id="518" name="Google Shape;518;p29"/>
          <p:cNvGrpSpPr/>
          <p:nvPr/>
        </p:nvGrpSpPr>
        <p:grpSpPr>
          <a:xfrm rot="10800000">
            <a:off x="3436194" y="-657850"/>
            <a:ext cx="3370993" cy="3371877"/>
            <a:chOff x="6949919" y="-1142700"/>
            <a:chExt cx="3370993" cy="3371877"/>
          </a:xfrm>
        </p:grpSpPr>
        <p:grpSp>
          <p:nvGrpSpPr>
            <p:cNvPr id="519" name="Google Shape;519;p2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20" name="Google Shape;520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2" name="Google Shape;522;p2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23" name="Google Shape;523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5" name="Google Shape;525;p2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9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7" name="Google Shape;527;p2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28" name="Google Shape;528;p2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"/>
          <p:cNvSpPr txBox="1"/>
          <p:nvPr>
            <p:ph type="title"/>
          </p:nvPr>
        </p:nvSpPr>
        <p:spPr>
          <a:xfrm>
            <a:off x="960950" y="2992175"/>
            <a:ext cx="7133400" cy="11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3013250" y="4240575"/>
            <a:ext cx="50811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3" name="Google Shape;533;p30"/>
          <p:cNvSpPr/>
          <p:nvPr/>
        </p:nvSpPr>
        <p:spPr>
          <a:xfrm rot="5400000">
            <a:off x="7551600" y="597525"/>
            <a:ext cx="807600" cy="23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/>
          <p:nvPr/>
        </p:nvSpPr>
        <p:spPr>
          <a:xfrm rot="5400000">
            <a:off x="784800" y="597525"/>
            <a:ext cx="807600" cy="237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1" type="body"/>
          </p:nvPr>
        </p:nvSpPr>
        <p:spPr>
          <a:xfrm>
            <a:off x="671750" y="1225850"/>
            <a:ext cx="7704000" cy="3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grpSp>
        <p:nvGrpSpPr>
          <p:cNvPr id="37" name="Google Shape;37;p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38" name="Google Shape;38;p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4"/>
          <p:cNvSpPr txBox="1"/>
          <p:nvPr>
            <p:ph type="title"/>
          </p:nvPr>
        </p:nvSpPr>
        <p:spPr>
          <a:xfrm>
            <a:off x="1243050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8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 txBox="1"/>
          <p:nvPr>
            <p:ph type="title"/>
          </p:nvPr>
        </p:nvSpPr>
        <p:spPr>
          <a:xfrm>
            <a:off x="3676350" y="2571750"/>
            <a:ext cx="4451700" cy="13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7" name="Google Shape;537;p31"/>
          <p:cNvSpPr txBox="1"/>
          <p:nvPr>
            <p:ph idx="1" type="subTitle"/>
          </p:nvPr>
        </p:nvSpPr>
        <p:spPr>
          <a:xfrm>
            <a:off x="4775504" y="4038600"/>
            <a:ext cx="33525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2"/>
          <p:cNvSpPr/>
          <p:nvPr/>
        </p:nvSpPr>
        <p:spPr>
          <a:xfrm>
            <a:off x="0" y="2491825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2"/>
          <p:cNvSpPr txBox="1"/>
          <p:nvPr>
            <p:ph hasCustomPrompt="1" type="title"/>
          </p:nvPr>
        </p:nvSpPr>
        <p:spPr>
          <a:xfrm>
            <a:off x="6873731" y="2148750"/>
            <a:ext cx="2876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1" name="Google Shape;541;p32"/>
          <p:cNvSpPr txBox="1"/>
          <p:nvPr>
            <p:ph idx="2" type="title"/>
          </p:nvPr>
        </p:nvSpPr>
        <p:spPr>
          <a:xfrm>
            <a:off x="1414575" y="3390275"/>
            <a:ext cx="601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42" name="Google Shape;542;p32"/>
          <p:cNvGrpSpPr/>
          <p:nvPr/>
        </p:nvGrpSpPr>
        <p:grpSpPr>
          <a:xfrm rot="8100000">
            <a:off x="6591951" y="-66783"/>
            <a:ext cx="3167166" cy="299397"/>
            <a:chOff x="-304800" y="4182975"/>
            <a:chExt cx="3167197" cy="299400"/>
          </a:xfrm>
        </p:grpSpPr>
        <p:sp>
          <p:nvSpPr>
            <p:cNvPr id="543" name="Google Shape;543;p3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32"/>
          <p:cNvGrpSpPr/>
          <p:nvPr/>
        </p:nvGrpSpPr>
        <p:grpSpPr>
          <a:xfrm rot="8100000">
            <a:off x="7205126" y="-66783"/>
            <a:ext cx="3167166" cy="299397"/>
            <a:chOff x="-304800" y="4182975"/>
            <a:chExt cx="3167197" cy="299400"/>
          </a:xfrm>
        </p:grpSpPr>
        <p:sp>
          <p:nvSpPr>
            <p:cNvPr id="546" name="Google Shape;546;p3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3"/>
          <p:cNvSpPr/>
          <p:nvPr/>
        </p:nvSpPr>
        <p:spPr>
          <a:xfrm>
            <a:off x="0" y="2491825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3"/>
          <p:cNvSpPr txBox="1"/>
          <p:nvPr>
            <p:ph hasCustomPrompt="1" type="title"/>
          </p:nvPr>
        </p:nvSpPr>
        <p:spPr>
          <a:xfrm>
            <a:off x="-246925" y="212450"/>
            <a:ext cx="2661900" cy="21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33"/>
          <p:cNvSpPr txBox="1"/>
          <p:nvPr>
            <p:ph idx="2" type="title"/>
          </p:nvPr>
        </p:nvSpPr>
        <p:spPr>
          <a:xfrm>
            <a:off x="711725" y="2808625"/>
            <a:ext cx="6018900" cy="8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552" name="Google Shape;552;p33"/>
          <p:cNvGrpSpPr/>
          <p:nvPr/>
        </p:nvGrpSpPr>
        <p:grpSpPr>
          <a:xfrm>
            <a:off x="5521169" y="2981625"/>
            <a:ext cx="3370993" cy="3371877"/>
            <a:chOff x="6949919" y="-1142700"/>
            <a:chExt cx="3370993" cy="3371877"/>
          </a:xfrm>
        </p:grpSpPr>
        <p:grpSp>
          <p:nvGrpSpPr>
            <p:cNvPr id="553" name="Google Shape;553;p3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554" name="Google Shape;554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6" name="Google Shape;556;p3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557" name="Google Shape;557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9" name="Google Shape;559;p3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1" name="Google Shape;561;p3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62" name="Google Shape;562;p3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4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66" name="Google Shape;566;p3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567" name="Google Shape;567;p3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5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71" name="Google Shape;571;p3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572" name="Google Shape;572;p3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6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576" name="Google Shape;576;p36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577" name="Google Shape;577;p3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9" name="Google Shape;579;p36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580" name="Google Shape;580;p3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2" name="Google Shape;582;p3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83" name="Google Shape;583;p3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584" name="Google Shape;584;p3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5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7"/>
          <p:cNvSpPr/>
          <p:nvPr/>
        </p:nvSpPr>
        <p:spPr>
          <a:xfrm>
            <a:off x="0" y="0"/>
            <a:ext cx="332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8" name="Google Shape;588;p37"/>
          <p:cNvGrpSpPr/>
          <p:nvPr/>
        </p:nvGrpSpPr>
        <p:grpSpPr>
          <a:xfrm rot="5400000">
            <a:off x="-1805719" y="-1418187"/>
            <a:ext cx="3064406" cy="2451231"/>
            <a:chOff x="-1491519" y="3001163"/>
            <a:chExt cx="3064406" cy="2451231"/>
          </a:xfrm>
        </p:grpSpPr>
        <p:grpSp>
          <p:nvGrpSpPr>
            <p:cNvPr id="589" name="Google Shape;589;p37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590" name="Google Shape;590;p3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2" name="Google Shape;592;p37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593" name="Google Shape;593;p3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5" name="Google Shape;595;p37"/>
          <p:cNvSpPr txBox="1"/>
          <p:nvPr>
            <p:ph hasCustomPrompt="1" type="title"/>
          </p:nvPr>
        </p:nvSpPr>
        <p:spPr>
          <a:xfrm>
            <a:off x="850350" y="2852375"/>
            <a:ext cx="2528100" cy="226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6" name="Google Shape;596;p37"/>
          <p:cNvSpPr txBox="1"/>
          <p:nvPr>
            <p:ph idx="2" type="title"/>
          </p:nvPr>
        </p:nvSpPr>
        <p:spPr>
          <a:xfrm>
            <a:off x="1100280" y="1444549"/>
            <a:ext cx="2711100" cy="5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5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8"/>
          <p:cNvSpPr/>
          <p:nvPr/>
        </p:nvSpPr>
        <p:spPr>
          <a:xfrm>
            <a:off x="0" y="0"/>
            <a:ext cx="4019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" name="Google Shape;599;p38"/>
          <p:cNvGrpSpPr/>
          <p:nvPr/>
        </p:nvGrpSpPr>
        <p:grpSpPr>
          <a:xfrm>
            <a:off x="-356269" y="4130851"/>
            <a:ext cx="3064406" cy="2451231"/>
            <a:chOff x="-1491519" y="3001163"/>
            <a:chExt cx="3064406" cy="2451231"/>
          </a:xfrm>
        </p:grpSpPr>
        <p:grpSp>
          <p:nvGrpSpPr>
            <p:cNvPr id="600" name="Google Shape;600;p38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01" name="Google Shape;601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3" name="Google Shape;603;p38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04" name="Google Shape;604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6" name="Google Shape;606;p38"/>
          <p:cNvGrpSpPr/>
          <p:nvPr/>
        </p:nvGrpSpPr>
        <p:grpSpPr>
          <a:xfrm rot="10800000">
            <a:off x="717689" y="-1305596"/>
            <a:ext cx="3064406" cy="2451231"/>
            <a:chOff x="-1491519" y="3001163"/>
            <a:chExt cx="3064406" cy="2451231"/>
          </a:xfrm>
        </p:grpSpPr>
        <p:grpSp>
          <p:nvGrpSpPr>
            <p:cNvPr id="607" name="Google Shape;607;p38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08" name="Google Shape;608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0" name="Google Shape;610;p38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11" name="Google Shape;611;p3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13" name="Google Shape;613;p38"/>
          <p:cNvSpPr txBox="1"/>
          <p:nvPr>
            <p:ph type="title"/>
          </p:nvPr>
        </p:nvSpPr>
        <p:spPr>
          <a:xfrm>
            <a:off x="717700" y="1855750"/>
            <a:ext cx="26139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4" name="Google Shape;614;p38"/>
          <p:cNvSpPr txBox="1"/>
          <p:nvPr>
            <p:ph idx="1" type="subTitle"/>
          </p:nvPr>
        </p:nvSpPr>
        <p:spPr>
          <a:xfrm>
            <a:off x="717700" y="2569275"/>
            <a:ext cx="2575800" cy="7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38"/>
          <p:cNvSpPr txBox="1"/>
          <p:nvPr>
            <p:ph hasCustomPrompt="1" idx="2" type="title"/>
          </p:nvPr>
        </p:nvSpPr>
        <p:spPr>
          <a:xfrm>
            <a:off x="6568931" y="2148750"/>
            <a:ext cx="2876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9"/>
          <p:cNvSpPr txBox="1"/>
          <p:nvPr>
            <p:ph hasCustomPrompt="1" type="title"/>
          </p:nvPr>
        </p:nvSpPr>
        <p:spPr>
          <a:xfrm>
            <a:off x="911299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18" name="Google Shape;618;p39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619" name="Google Shape;619;p39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20" name="Google Shape;620;p3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39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23" name="Google Shape;623;p3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5" name="Google Shape;625;p39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626" name="Google Shape;626;p3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8" name="Google Shape;628;p39"/>
          <p:cNvSpPr txBox="1"/>
          <p:nvPr>
            <p:ph idx="2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9" name="Google Shape;629;p39"/>
          <p:cNvSpPr txBox="1"/>
          <p:nvPr>
            <p:ph idx="1" type="subTitle"/>
          </p:nvPr>
        </p:nvSpPr>
        <p:spPr>
          <a:xfrm>
            <a:off x="797825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0" name="Google Shape;630;p39"/>
          <p:cNvSpPr txBox="1"/>
          <p:nvPr>
            <p:ph idx="3" type="subTitle"/>
          </p:nvPr>
        </p:nvSpPr>
        <p:spPr>
          <a:xfrm>
            <a:off x="79782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1" name="Google Shape;631;p39"/>
          <p:cNvSpPr txBox="1"/>
          <p:nvPr>
            <p:ph hasCustomPrompt="1" idx="4" type="title"/>
          </p:nvPr>
        </p:nvSpPr>
        <p:spPr>
          <a:xfrm>
            <a:off x="2875372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2" name="Google Shape;632;p39"/>
          <p:cNvSpPr txBox="1"/>
          <p:nvPr>
            <p:ph idx="5" type="subTitle"/>
          </p:nvPr>
        </p:nvSpPr>
        <p:spPr>
          <a:xfrm>
            <a:off x="2761894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3" name="Google Shape;633;p39"/>
          <p:cNvSpPr txBox="1"/>
          <p:nvPr>
            <p:ph idx="6" type="subTitle"/>
          </p:nvPr>
        </p:nvSpPr>
        <p:spPr>
          <a:xfrm>
            <a:off x="276189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4" name="Google Shape;634;p39"/>
          <p:cNvSpPr txBox="1"/>
          <p:nvPr>
            <p:ph hasCustomPrompt="1" idx="7" type="title"/>
          </p:nvPr>
        </p:nvSpPr>
        <p:spPr>
          <a:xfrm>
            <a:off x="4839444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39"/>
          <p:cNvSpPr txBox="1"/>
          <p:nvPr>
            <p:ph idx="8" type="subTitle"/>
          </p:nvPr>
        </p:nvSpPr>
        <p:spPr>
          <a:xfrm>
            <a:off x="4725979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6" name="Google Shape;636;p39"/>
          <p:cNvSpPr txBox="1"/>
          <p:nvPr>
            <p:ph idx="9" type="subTitle"/>
          </p:nvPr>
        </p:nvSpPr>
        <p:spPr>
          <a:xfrm>
            <a:off x="4725975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37" name="Google Shape;637;p39"/>
          <p:cNvSpPr txBox="1"/>
          <p:nvPr>
            <p:ph hasCustomPrompt="1" idx="13" type="title"/>
          </p:nvPr>
        </p:nvSpPr>
        <p:spPr>
          <a:xfrm>
            <a:off x="6803516" y="1954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8" name="Google Shape;638;p39"/>
          <p:cNvSpPr txBox="1"/>
          <p:nvPr>
            <p:ph idx="14" type="subTitle"/>
          </p:nvPr>
        </p:nvSpPr>
        <p:spPr>
          <a:xfrm>
            <a:off x="6690048" y="2535875"/>
            <a:ext cx="1685400" cy="4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9" name="Google Shape;639;p39"/>
          <p:cNvSpPr txBox="1"/>
          <p:nvPr>
            <p:ph idx="15" type="subTitle"/>
          </p:nvPr>
        </p:nvSpPr>
        <p:spPr>
          <a:xfrm>
            <a:off x="6690041" y="2984400"/>
            <a:ext cx="1685400" cy="11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6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Google Shape;641;p40"/>
          <p:cNvGrpSpPr/>
          <p:nvPr/>
        </p:nvGrpSpPr>
        <p:grpSpPr>
          <a:xfrm>
            <a:off x="960944" y="-1961850"/>
            <a:ext cx="3370993" cy="3371877"/>
            <a:chOff x="6949919" y="-1142700"/>
            <a:chExt cx="3370993" cy="3371877"/>
          </a:xfrm>
        </p:grpSpPr>
        <p:grpSp>
          <p:nvGrpSpPr>
            <p:cNvPr id="642" name="Google Shape;642;p40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643" name="Google Shape;643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5" name="Google Shape;645;p40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646" name="Google Shape;646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8" name="Google Shape;648;p40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0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0" name="Google Shape;650;p40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651" name="Google Shape;651;p40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40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53" name="Google Shape;653;p40"/>
          <p:cNvSpPr txBox="1"/>
          <p:nvPr>
            <p:ph hasCustomPrompt="1" type="title"/>
          </p:nvPr>
        </p:nvSpPr>
        <p:spPr>
          <a:xfrm>
            <a:off x="4295554" y="147668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54" name="Google Shape;654;p40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655" name="Google Shape;655;p40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7" name="Google Shape;657;p40"/>
          <p:cNvSpPr txBox="1"/>
          <p:nvPr>
            <p:ph idx="2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8" name="Google Shape;658;p40"/>
          <p:cNvSpPr txBox="1"/>
          <p:nvPr>
            <p:ph idx="1" type="subTitle"/>
          </p:nvPr>
        </p:nvSpPr>
        <p:spPr>
          <a:xfrm>
            <a:off x="2610088" y="1502075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59" name="Google Shape;659;p40"/>
          <p:cNvSpPr txBox="1"/>
          <p:nvPr>
            <p:ph idx="3" type="subTitle"/>
          </p:nvPr>
        </p:nvSpPr>
        <p:spPr>
          <a:xfrm>
            <a:off x="622363" y="1743175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0" name="Google Shape;660;p40"/>
          <p:cNvSpPr txBox="1"/>
          <p:nvPr>
            <p:ph hasCustomPrompt="1" idx="4" type="title"/>
          </p:nvPr>
        </p:nvSpPr>
        <p:spPr>
          <a:xfrm>
            <a:off x="4295551" y="226540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1" name="Google Shape;661;p40"/>
          <p:cNvSpPr txBox="1"/>
          <p:nvPr>
            <p:ph idx="5" type="subTitle"/>
          </p:nvPr>
        </p:nvSpPr>
        <p:spPr>
          <a:xfrm>
            <a:off x="4848463" y="2319650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2" name="Google Shape;662;p40"/>
          <p:cNvSpPr txBox="1"/>
          <p:nvPr>
            <p:ph idx="6" type="subTitle"/>
          </p:nvPr>
        </p:nvSpPr>
        <p:spPr>
          <a:xfrm>
            <a:off x="4848463" y="2545725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3" name="Google Shape;663;p40"/>
          <p:cNvSpPr txBox="1"/>
          <p:nvPr>
            <p:ph hasCustomPrompt="1" idx="7" type="title"/>
          </p:nvPr>
        </p:nvSpPr>
        <p:spPr>
          <a:xfrm>
            <a:off x="4295549" y="3054133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4" name="Google Shape;664;p40"/>
          <p:cNvSpPr txBox="1"/>
          <p:nvPr>
            <p:ph idx="8" type="subTitle"/>
          </p:nvPr>
        </p:nvSpPr>
        <p:spPr>
          <a:xfrm>
            <a:off x="2610188" y="3104362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5" name="Google Shape;665;p40"/>
          <p:cNvSpPr txBox="1"/>
          <p:nvPr>
            <p:ph idx="9" type="subTitle"/>
          </p:nvPr>
        </p:nvSpPr>
        <p:spPr>
          <a:xfrm>
            <a:off x="622338" y="3330601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66" name="Google Shape;666;p40"/>
          <p:cNvSpPr txBox="1"/>
          <p:nvPr>
            <p:ph hasCustomPrompt="1" idx="13" type="title"/>
          </p:nvPr>
        </p:nvSpPr>
        <p:spPr>
          <a:xfrm>
            <a:off x="4295546" y="38428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40"/>
          <p:cNvSpPr txBox="1"/>
          <p:nvPr>
            <p:ph idx="14" type="subTitle"/>
          </p:nvPr>
        </p:nvSpPr>
        <p:spPr>
          <a:xfrm>
            <a:off x="4848463" y="3893100"/>
            <a:ext cx="1685400" cy="2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68" name="Google Shape;668;p40"/>
          <p:cNvSpPr txBox="1"/>
          <p:nvPr>
            <p:ph idx="15" type="subTitle"/>
          </p:nvPr>
        </p:nvSpPr>
        <p:spPr>
          <a:xfrm>
            <a:off x="4848463" y="4119300"/>
            <a:ext cx="3673200" cy="2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43" name="Google Shape;43;p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44" name="Google Shape;44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" name="Google Shape;46;p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47" name="Google Shape;47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" name="Google Shape;49;p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52" name="Google Shape;52;p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" name="Google Shape;54;p5"/>
          <p:cNvSpPr txBox="1"/>
          <p:nvPr>
            <p:ph idx="1" type="subTitle"/>
          </p:nvPr>
        </p:nvSpPr>
        <p:spPr>
          <a:xfrm>
            <a:off x="797825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5" name="Google Shape;55;p5"/>
          <p:cNvSpPr txBox="1"/>
          <p:nvPr>
            <p:ph idx="2" type="subTitle"/>
          </p:nvPr>
        </p:nvSpPr>
        <p:spPr>
          <a:xfrm>
            <a:off x="797825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6" name="Google Shape;56;p5"/>
          <p:cNvSpPr txBox="1"/>
          <p:nvPr>
            <p:ph idx="3" type="subTitle"/>
          </p:nvPr>
        </p:nvSpPr>
        <p:spPr>
          <a:xfrm>
            <a:off x="4399200" y="3107625"/>
            <a:ext cx="24354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7" name="Google Shape;57;p5"/>
          <p:cNvSpPr txBox="1"/>
          <p:nvPr>
            <p:ph idx="4" type="subTitle"/>
          </p:nvPr>
        </p:nvSpPr>
        <p:spPr>
          <a:xfrm>
            <a:off x="4399200" y="3535929"/>
            <a:ext cx="25032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9" name="Google Shape;59;p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60" name="Google Shape;60;p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1"/>
          <p:cNvSpPr txBox="1"/>
          <p:nvPr>
            <p:ph hasCustomPrompt="1" type="title"/>
          </p:nvPr>
        </p:nvSpPr>
        <p:spPr>
          <a:xfrm>
            <a:off x="1214549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1" name="Google Shape;671;p41"/>
          <p:cNvSpPr txBox="1"/>
          <p:nvPr>
            <p:ph idx="1" type="subTitle"/>
          </p:nvPr>
        </p:nvSpPr>
        <p:spPr>
          <a:xfrm>
            <a:off x="17674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2" name="Google Shape;672;p41"/>
          <p:cNvSpPr txBox="1"/>
          <p:nvPr>
            <p:ph idx="2" type="subTitle"/>
          </p:nvPr>
        </p:nvSpPr>
        <p:spPr>
          <a:xfrm>
            <a:off x="17674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3" name="Google Shape;673;p41"/>
          <p:cNvSpPr txBox="1"/>
          <p:nvPr>
            <p:ph hasCustomPrompt="1" idx="3" type="title"/>
          </p:nvPr>
        </p:nvSpPr>
        <p:spPr>
          <a:xfrm>
            <a:off x="3452846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4" name="Google Shape;674;p41"/>
          <p:cNvSpPr txBox="1"/>
          <p:nvPr>
            <p:ph idx="4" type="subTitle"/>
          </p:nvPr>
        </p:nvSpPr>
        <p:spPr>
          <a:xfrm>
            <a:off x="40057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5" name="Google Shape;675;p41"/>
          <p:cNvSpPr txBox="1"/>
          <p:nvPr>
            <p:ph idx="5" type="subTitle"/>
          </p:nvPr>
        </p:nvSpPr>
        <p:spPr>
          <a:xfrm>
            <a:off x="40057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6" name="Google Shape;676;p41"/>
          <p:cNvSpPr txBox="1"/>
          <p:nvPr>
            <p:ph hasCustomPrompt="1" idx="6" type="title"/>
          </p:nvPr>
        </p:nvSpPr>
        <p:spPr>
          <a:xfrm>
            <a:off x="5691143" y="16694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7" name="Google Shape;677;p41"/>
          <p:cNvSpPr txBox="1"/>
          <p:nvPr>
            <p:ph idx="7" type="subTitle"/>
          </p:nvPr>
        </p:nvSpPr>
        <p:spPr>
          <a:xfrm>
            <a:off x="6244051" y="16694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78" name="Google Shape;678;p41"/>
          <p:cNvSpPr txBox="1"/>
          <p:nvPr>
            <p:ph idx="8" type="subTitle"/>
          </p:nvPr>
        </p:nvSpPr>
        <p:spPr>
          <a:xfrm>
            <a:off x="6244051" y="19352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79" name="Google Shape;679;p41"/>
          <p:cNvSpPr txBox="1"/>
          <p:nvPr>
            <p:ph idx="9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80" name="Google Shape;680;p41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681" name="Google Shape;681;p41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3" name="Google Shape;683;p41"/>
          <p:cNvSpPr txBox="1"/>
          <p:nvPr>
            <p:ph hasCustomPrompt="1" idx="13" type="title"/>
          </p:nvPr>
        </p:nvSpPr>
        <p:spPr>
          <a:xfrm>
            <a:off x="2333694" y="30783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4" name="Google Shape;684;p41"/>
          <p:cNvSpPr txBox="1"/>
          <p:nvPr>
            <p:ph idx="14" type="subTitle"/>
          </p:nvPr>
        </p:nvSpPr>
        <p:spPr>
          <a:xfrm>
            <a:off x="2886606" y="30783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5" name="Google Shape;685;p41"/>
          <p:cNvSpPr txBox="1"/>
          <p:nvPr>
            <p:ph idx="15" type="subTitle"/>
          </p:nvPr>
        </p:nvSpPr>
        <p:spPr>
          <a:xfrm>
            <a:off x="2886606" y="33441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86" name="Google Shape;686;p41"/>
          <p:cNvSpPr txBox="1"/>
          <p:nvPr>
            <p:ph hasCustomPrompt="1" idx="16" type="title"/>
          </p:nvPr>
        </p:nvSpPr>
        <p:spPr>
          <a:xfrm>
            <a:off x="4571994" y="307835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7" name="Google Shape;687;p41"/>
          <p:cNvSpPr txBox="1"/>
          <p:nvPr>
            <p:ph idx="17" type="subTitle"/>
          </p:nvPr>
        </p:nvSpPr>
        <p:spPr>
          <a:xfrm>
            <a:off x="5124906" y="3078350"/>
            <a:ext cx="16854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88" name="Google Shape;688;p41"/>
          <p:cNvSpPr txBox="1"/>
          <p:nvPr>
            <p:ph idx="18" type="subTitle"/>
          </p:nvPr>
        </p:nvSpPr>
        <p:spPr>
          <a:xfrm>
            <a:off x="5124906" y="3344175"/>
            <a:ext cx="1458600" cy="7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689" name="Google Shape;689;p41"/>
          <p:cNvGrpSpPr/>
          <p:nvPr/>
        </p:nvGrpSpPr>
        <p:grpSpPr>
          <a:xfrm flipH="1" rot="2700000">
            <a:off x="-1915586" y="3228686"/>
            <a:ext cx="3167166" cy="299397"/>
            <a:chOff x="-304800" y="4182975"/>
            <a:chExt cx="3167197" cy="299400"/>
          </a:xfrm>
        </p:grpSpPr>
        <p:sp>
          <p:nvSpPr>
            <p:cNvPr id="690" name="Google Shape;69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2" name="Google Shape;692;p41"/>
          <p:cNvGrpSpPr/>
          <p:nvPr/>
        </p:nvGrpSpPr>
        <p:grpSpPr>
          <a:xfrm flipH="1" rot="2700000">
            <a:off x="-1302411" y="3228686"/>
            <a:ext cx="3167166" cy="299397"/>
            <a:chOff x="-304800" y="4182975"/>
            <a:chExt cx="3167197" cy="299400"/>
          </a:xfrm>
        </p:grpSpPr>
        <p:sp>
          <p:nvSpPr>
            <p:cNvPr id="693" name="Google Shape;693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41"/>
          <p:cNvSpPr/>
          <p:nvPr/>
        </p:nvSpPr>
        <p:spPr>
          <a:xfrm flipH="1" rot="2700000">
            <a:off x="-1263904" y="2450982"/>
            <a:ext cx="2762808" cy="299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6" name="Google Shape;696;p41"/>
          <p:cNvGrpSpPr/>
          <p:nvPr/>
        </p:nvGrpSpPr>
        <p:grpSpPr>
          <a:xfrm flipH="1" rot="2700000">
            <a:off x="6565954" y="5074914"/>
            <a:ext cx="3167166" cy="299397"/>
            <a:chOff x="-304800" y="4182975"/>
            <a:chExt cx="3167197" cy="299400"/>
          </a:xfrm>
        </p:grpSpPr>
        <p:sp>
          <p:nvSpPr>
            <p:cNvPr id="697" name="Google Shape;697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41"/>
          <p:cNvGrpSpPr/>
          <p:nvPr/>
        </p:nvGrpSpPr>
        <p:grpSpPr>
          <a:xfrm flipH="1" rot="2700000">
            <a:off x="7179129" y="5074914"/>
            <a:ext cx="3167166" cy="299397"/>
            <a:chOff x="-304800" y="4182975"/>
            <a:chExt cx="3167197" cy="299400"/>
          </a:xfrm>
        </p:grpSpPr>
        <p:sp>
          <p:nvSpPr>
            <p:cNvPr id="700" name="Google Shape;70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2" name="Google Shape;702;p41"/>
          <p:cNvGrpSpPr/>
          <p:nvPr/>
        </p:nvGrpSpPr>
        <p:grpSpPr>
          <a:xfrm flipH="1" rot="2700000">
            <a:off x="6872542" y="4154267"/>
            <a:ext cx="3167166" cy="299397"/>
            <a:chOff x="-304800" y="4182975"/>
            <a:chExt cx="3167197" cy="299400"/>
          </a:xfrm>
        </p:grpSpPr>
        <p:sp>
          <p:nvSpPr>
            <p:cNvPr id="703" name="Google Shape;703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5" name="Google Shape;705;p41"/>
          <p:cNvGrpSpPr/>
          <p:nvPr/>
        </p:nvGrpSpPr>
        <p:grpSpPr>
          <a:xfrm flipH="1" rot="2700000">
            <a:off x="7485717" y="4154267"/>
            <a:ext cx="3167166" cy="299397"/>
            <a:chOff x="-304800" y="4182975"/>
            <a:chExt cx="3167197" cy="299400"/>
          </a:xfrm>
        </p:grpSpPr>
        <p:sp>
          <p:nvSpPr>
            <p:cNvPr id="706" name="Google Shape;706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8" name="Google Shape;708;p41"/>
          <p:cNvGrpSpPr/>
          <p:nvPr/>
        </p:nvGrpSpPr>
        <p:grpSpPr>
          <a:xfrm flipH="1" rot="2700000">
            <a:off x="7043276" y="6161464"/>
            <a:ext cx="3167166" cy="299397"/>
            <a:chOff x="-304800" y="4182975"/>
            <a:chExt cx="3167197" cy="299400"/>
          </a:xfrm>
        </p:grpSpPr>
        <p:sp>
          <p:nvSpPr>
            <p:cNvPr id="709" name="Google Shape;709;p41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6">
  <p:cSld name="CUSTOM_7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3" name="Google Shape;713;p42"/>
          <p:cNvGrpSpPr/>
          <p:nvPr/>
        </p:nvGrpSpPr>
        <p:grpSpPr>
          <a:xfrm rot="8100000">
            <a:off x="6744351" y="-219183"/>
            <a:ext cx="3167166" cy="299397"/>
            <a:chOff x="-304800" y="4182975"/>
            <a:chExt cx="3167197" cy="299400"/>
          </a:xfrm>
        </p:grpSpPr>
        <p:sp>
          <p:nvSpPr>
            <p:cNvPr id="714" name="Google Shape;714;p4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42"/>
          <p:cNvGrpSpPr/>
          <p:nvPr/>
        </p:nvGrpSpPr>
        <p:grpSpPr>
          <a:xfrm rot="8100000">
            <a:off x="7357526" y="-219183"/>
            <a:ext cx="3167166" cy="299397"/>
            <a:chOff x="-304800" y="4182975"/>
            <a:chExt cx="3167197" cy="299400"/>
          </a:xfrm>
        </p:grpSpPr>
        <p:sp>
          <p:nvSpPr>
            <p:cNvPr id="717" name="Google Shape;717;p42"/>
            <p:cNvSpPr/>
            <p:nvPr/>
          </p:nvSpPr>
          <p:spPr>
            <a:xfrm>
              <a:off x="2539597" y="4182975"/>
              <a:ext cx="3228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-304800" y="4182975"/>
              <a:ext cx="2763000" cy="29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9" name="Google Shape;719;p42"/>
          <p:cNvSpPr txBox="1"/>
          <p:nvPr>
            <p:ph hasCustomPrompt="1" type="title"/>
          </p:nvPr>
        </p:nvSpPr>
        <p:spPr>
          <a:xfrm>
            <a:off x="4293808" y="465600"/>
            <a:ext cx="31911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42"/>
          <p:cNvSpPr txBox="1"/>
          <p:nvPr>
            <p:ph idx="2" type="title"/>
          </p:nvPr>
        </p:nvSpPr>
        <p:spPr>
          <a:xfrm>
            <a:off x="4800600" y="3878775"/>
            <a:ext cx="238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CUSTOM_8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3"/>
          <p:cNvSpPr/>
          <p:nvPr/>
        </p:nvSpPr>
        <p:spPr>
          <a:xfrm>
            <a:off x="0" y="0"/>
            <a:ext cx="9144000" cy="265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3"/>
          <p:cNvSpPr txBox="1"/>
          <p:nvPr>
            <p:ph hasCustomPrompt="1" type="title"/>
          </p:nvPr>
        </p:nvSpPr>
        <p:spPr>
          <a:xfrm>
            <a:off x="-496649" y="-394675"/>
            <a:ext cx="2705700" cy="33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7FE0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0"/>
              <a:buNone/>
              <a:defRPr sz="3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43"/>
          <p:cNvSpPr txBox="1"/>
          <p:nvPr>
            <p:ph idx="2" type="title"/>
          </p:nvPr>
        </p:nvSpPr>
        <p:spPr>
          <a:xfrm>
            <a:off x="2123200" y="1592250"/>
            <a:ext cx="234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25" name="Google Shape;725;p43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726" name="Google Shape;726;p43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27" name="Google Shape;727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9" name="Google Shape;729;p43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30" name="Google Shape;730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32" name="Google Shape;732;p43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Google Shape;734;p43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35" name="Google Shape;735;p4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4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24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44"/>
          <p:cNvGrpSpPr/>
          <p:nvPr/>
        </p:nvGrpSpPr>
        <p:grpSpPr>
          <a:xfrm>
            <a:off x="4855294" y="-1489150"/>
            <a:ext cx="3370993" cy="3371877"/>
            <a:chOff x="6949919" y="-1142700"/>
            <a:chExt cx="3370993" cy="3371877"/>
          </a:xfrm>
        </p:grpSpPr>
        <p:grpSp>
          <p:nvGrpSpPr>
            <p:cNvPr id="739" name="Google Shape;739;p4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40" name="Google Shape;740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2" name="Google Shape;742;p4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43" name="Google Shape;743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" name="Google Shape;745;p4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7" name="Google Shape;747;p4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48" name="Google Shape;748;p4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0" name="Google Shape;750;p44"/>
          <p:cNvSpPr txBox="1"/>
          <p:nvPr>
            <p:ph idx="1" type="subTitle"/>
          </p:nvPr>
        </p:nvSpPr>
        <p:spPr>
          <a:xfrm>
            <a:off x="3721100" y="2282775"/>
            <a:ext cx="24003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verpass Black"/>
              <a:buNone/>
              <a:defRPr sz="18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751" name="Google Shape;751;p44"/>
          <p:cNvSpPr txBox="1"/>
          <p:nvPr>
            <p:ph idx="2" type="subTitle"/>
          </p:nvPr>
        </p:nvSpPr>
        <p:spPr>
          <a:xfrm>
            <a:off x="3721100" y="2711525"/>
            <a:ext cx="4163700" cy="105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2" name="Google Shape;752;p44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53" name="Google Shape;753;p44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54" name="Google Shape;754;p44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4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56" name="Google Shape;756;p44"/>
          <p:cNvSpPr/>
          <p:nvPr/>
        </p:nvSpPr>
        <p:spPr>
          <a:xfrm>
            <a:off x="0" y="1402150"/>
            <a:ext cx="807600" cy="30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4"/>
          <p:cNvSpPr/>
          <p:nvPr/>
        </p:nvSpPr>
        <p:spPr>
          <a:xfrm>
            <a:off x="8336400" y="1402150"/>
            <a:ext cx="807600" cy="305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9" name="Google Shape;759;p45"/>
          <p:cNvGrpSpPr/>
          <p:nvPr/>
        </p:nvGrpSpPr>
        <p:grpSpPr>
          <a:xfrm rot="10800000">
            <a:off x="6159344" y="-1599900"/>
            <a:ext cx="3370993" cy="3371877"/>
            <a:chOff x="6949919" y="-1142700"/>
            <a:chExt cx="3370993" cy="3371877"/>
          </a:xfrm>
        </p:grpSpPr>
        <p:grpSp>
          <p:nvGrpSpPr>
            <p:cNvPr id="760" name="Google Shape;760;p4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761" name="Google Shape;761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3" name="Google Shape;763;p4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764" name="Google Shape;764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66" name="Google Shape;766;p4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68" name="Google Shape;768;p4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769" name="Google Shape;769;p4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71" name="Google Shape;771;p45"/>
          <p:cNvSpPr txBox="1"/>
          <p:nvPr>
            <p:ph hasCustomPrompt="1" type="title"/>
          </p:nvPr>
        </p:nvSpPr>
        <p:spPr>
          <a:xfrm>
            <a:off x="970100" y="196535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2" name="Google Shape;772;p45"/>
          <p:cNvSpPr txBox="1"/>
          <p:nvPr>
            <p:ph idx="1" type="subTitle"/>
          </p:nvPr>
        </p:nvSpPr>
        <p:spPr>
          <a:xfrm>
            <a:off x="1640400" y="1965350"/>
            <a:ext cx="27585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45"/>
          <p:cNvSpPr txBox="1"/>
          <p:nvPr>
            <p:ph hasCustomPrompt="1" idx="2" type="title"/>
          </p:nvPr>
        </p:nvSpPr>
        <p:spPr>
          <a:xfrm>
            <a:off x="4824400" y="370680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4" name="Google Shape;774;p45"/>
          <p:cNvSpPr txBox="1"/>
          <p:nvPr>
            <p:ph idx="3" type="subTitle"/>
          </p:nvPr>
        </p:nvSpPr>
        <p:spPr>
          <a:xfrm>
            <a:off x="5491600" y="1965338"/>
            <a:ext cx="26823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45"/>
          <p:cNvSpPr txBox="1"/>
          <p:nvPr>
            <p:ph hasCustomPrompt="1" idx="4" type="title"/>
          </p:nvPr>
        </p:nvSpPr>
        <p:spPr>
          <a:xfrm>
            <a:off x="4824400" y="1965338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6" name="Google Shape;776;p45"/>
          <p:cNvSpPr txBox="1"/>
          <p:nvPr>
            <p:ph idx="5" type="subTitle"/>
          </p:nvPr>
        </p:nvSpPr>
        <p:spPr>
          <a:xfrm>
            <a:off x="5491600" y="2836075"/>
            <a:ext cx="26823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45"/>
          <p:cNvSpPr txBox="1"/>
          <p:nvPr>
            <p:ph hasCustomPrompt="1" idx="6" type="title"/>
          </p:nvPr>
        </p:nvSpPr>
        <p:spPr>
          <a:xfrm>
            <a:off x="970100" y="3706800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8" name="Google Shape;778;p45"/>
          <p:cNvSpPr txBox="1"/>
          <p:nvPr>
            <p:ph idx="7" type="subTitle"/>
          </p:nvPr>
        </p:nvSpPr>
        <p:spPr>
          <a:xfrm>
            <a:off x="1640400" y="3706800"/>
            <a:ext cx="27585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45"/>
          <p:cNvSpPr txBox="1"/>
          <p:nvPr>
            <p:ph hasCustomPrompt="1" idx="8" type="title"/>
          </p:nvPr>
        </p:nvSpPr>
        <p:spPr>
          <a:xfrm>
            <a:off x="970100" y="2836075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0" name="Google Shape;780;p45"/>
          <p:cNvSpPr txBox="1"/>
          <p:nvPr>
            <p:ph idx="9" type="subTitle"/>
          </p:nvPr>
        </p:nvSpPr>
        <p:spPr>
          <a:xfrm>
            <a:off x="1678500" y="2836075"/>
            <a:ext cx="26823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45"/>
          <p:cNvSpPr txBox="1"/>
          <p:nvPr>
            <p:ph hasCustomPrompt="1" idx="13" type="title"/>
          </p:nvPr>
        </p:nvSpPr>
        <p:spPr>
          <a:xfrm>
            <a:off x="4824400" y="2836075"/>
            <a:ext cx="552900" cy="552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2" name="Google Shape;782;p45"/>
          <p:cNvSpPr txBox="1"/>
          <p:nvPr>
            <p:ph idx="14" type="subTitle"/>
          </p:nvPr>
        </p:nvSpPr>
        <p:spPr>
          <a:xfrm>
            <a:off x="5491600" y="3706800"/>
            <a:ext cx="2682300" cy="55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45"/>
          <p:cNvSpPr txBox="1"/>
          <p:nvPr>
            <p:ph idx="15"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84" name="Google Shape;784;p45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785" name="Google Shape;785;p45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5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9_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46"/>
          <p:cNvSpPr txBox="1"/>
          <p:nvPr>
            <p:ph hasCustomPrompt="1" type="title"/>
          </p:nvPr>
        </p:nvSpPr>
        <p:spPr>
          <a:xfrm>
            <a:off x="9112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9" name="Google Shape;789;p46"/>
          <p:cNvSpPr txBox="1"/>
          <p:nvPr>
            <p:ph idx="1" type="subTitle"/>
          </p:nvPr>
        </p:nvSpPr>
        <p:spPr>
          <a:xfrm>
            <a:off x="8351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46"/>
          <p:cNvSpPr txBox="1"/>
          <p:nvPr>
            <p:ph hasCustomPrompt="1" idx="2" type="title"/>
          </p:nvPr>
        </p:nvSpPr>
        <p:spPr>
          <a:xfrm>
            <a:off x="35936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1" name="Google Shape;791;p46"/>
          <p:cNvSpPr txBox="1"/>
          <p:nvPr>
            <p:ph idx="3" type="subTitle"/>
          </p:nvPr>
        </p:nvSpPr>
        <p:spPr>
          <a:xfrm>
            <a:off x="35175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46"/>
          <p:cNvSpPr txBox="1"/>
          <p:nvPr>
            <p:ph hasCustomPrompt="1" idx="4" type="title"/>
          </p:nvPr>
        </p:nvSpPr>
        <p:spPr>
          <a:xfrm>
            <a:off x="6276099" y="133625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3" name="Google Shape;793;p46"/>
          <p:cNvSpPr txBox="1"/>
          <p:nvPr>
            <p:ph idx="5" type="subTitle"/>
          </p:nvPr>
        </p:nvSpPr>
        <p:spPr>
          <a:xfrm>
            <a:off x="6199900" y="1965350"/>
            <a:ext cx="1966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46"/>
          <p:cNvSpPr txBox="1"/>
          <p:nvPr>
            <p:ph hasCustomPrompt="1" idx="6" type="title"/>
          </p:nvPr>
        </p:nvSpPr>
        <p:spPr>
          <a:xfrm>
            <a:off x="9112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5" name="Google Shape;795;p46"/>
          <p:cNvSpPr txBox="1"/>
          <p:nvPr>
            <p:ph idx="7" type="subTitle"/>
          </p:nvPr>
        </p:nvSpPr>
        <p:spPr>
          <a:xfrm>
            <a:off x="8351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46"/>
          <p:cNvSpPr txBox="1"/>
          <p:nvPr>
            <p:ph hasCustomPrompt="1" idx="8" type="title"/>
          </p:nvPr>
        </p:nvSpPr>
        <p:spPr>
          <a:xfrm>
            <a:off x="35936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7" name="Google Shape;797;p46"/>
          <p:cNvSpPr txBox="1"/>
          <p:nvPr>
            <p:ph idx="9" type="subTitle"/>
          </p:nvPr>
        </p:nvSpPr>
        <p:spPr>
          <a:xfrm>
            <a:off x="35175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46"/>
          <p:cNvSpPr txBox="1"/>
          <p:nvPr>
            <p:ph hasCustomPrompt="1" idx="13" type="title"/>
          </p:nvPr>
        </p:nvSpPr>
        <p:spPr>
          <a:xfrm>
            <a:off x="6276099" y="3077700"/>
            <a:ext cx="552900" cy="5529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9" name="Google Shape;799;p46"/>
          <p:cNvSpPr txBox="1"/>
          <p:nvPr>
            <p:ph idx="14" type="subTitle"/>
          </p:nvPr>
        </p:nvSpPr>
        <p:spPr>
          <a:xfrm>
            <a:off x="6199900" y="3706800"/>
            <a:ext cx="1966500" cy="82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0" name="Google Shape;800;p4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801" name="Google Shape;801;p4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3" name="Google Shape;803;p46"/>
          <p:cNvSpPr txBox="1"/>
          <p:nvPr>
            <p:ph idx="15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9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7"/>
          <p:cNvSpPr txBox="1"/>
          <p:nvPr>
            <p:ph hasCustomPrompt="1" type="title"/>
          </p:nvPr>
        </p:nvSpPr>
        <p:spPr>
          <a:xfrm>
            <a:off x="3766849" y="14634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6" name="Google Shape;806;p47"/>
          <p:cNvSpPr txBox="1"/>
          <p:nvPr>
            <p:ph idx="1" type="subTitle"/>
          </p:nvPr>
        </p:nvSpPr>
        <p:spPr>
          <a:xfrm>
            <a:off x="881125" y="17397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47"/>
          <p:cNvSpPr txBox="1"/>
          <p:nvPr>
            <p:ph hasCustomPrompt="1" idx="2" type="title"/>
          </p:nvPr>
        </p:nvSpPr>
        <p:spPr>
          <a:xfrm>
            <a:off x="3766849" y="2570088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8" name="Google Shape;808;p47"/>
          <p:cNvSpPr txBox="1"/>
          <p:nvPr>
            <p:ph idx="3" type="subTitle"/>
          </p:nvPr>
        </p:nvSpPr>
        <p:spPr>
          <a:xfrm>
            <a:off x="5451500" y="2835075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47"/>
          <p:cNvSpPr txBox="1"/>
          <p:nvPr>
            <p:ph hasCustomPrompt="1" idx="4" type="title"/>
          </p:nvPr>
        </p:nvSpPr>
        <p:spPr>
          <a:xfrm>
            <a:off x="4774374" y="14634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0" name="Google Shape;810;p47"/>
          <p:cNvSpPr txBox="1"/>
          <p:nvPr>
            <p:ph idx="5" type="subTitle"/>
          </p:nvPr>
        </p:nvSpPr>
        <p:spPr>
          <a:xfrm>
            <a:off x="5451500" y="17397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47"/>
          <p:cNvSpPr txBox="1"/>
          <p:nvPr>
            <p:ph hasCustomPrompt="1" idx="6" type="title"/>
          </p:nvPr>
        </p:nvSpPr>
        <p:spPr>
          <a:xfrm>
            <a:off x="3766849" y="36839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2" name="Google Shape;812;p47"/>
          <p:cNvSpPr txBox="1"/>
          <p:nvPr>
            <p:ph idx="7" type="subTitle"/>
          </p:nvPr>
        </p:nvSpPr>
        <p:spPr>
          <a:xfrm>
            <a:off x="880900" y="39602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47"/>
          <p:cNvSpPr txBox="1"/>
          <p:nvPr>
            <p:ph hasCustomPrompt="1" idx="8" type="title"/>
          </p:nvPr>
        </p:nvSpPr>
        <p:spPr>
          <a:xfrm>
            <a:off x="4774374" y="2570088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4" name="Google Shape;814;p47"/>
          <p:cNvSpPr txBox="1"/>
          <p:nvPr>
            <p:ph idx="9" type="subTitle"/>
          </p:nvPr>
        </p:nvSpPr>
        <p:spPr>
          <a:xfrm>
            <a:off x="880900" y="28535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47"/>
          <p:cNvSpPr txBox="1"/>
          <p:nvPr>
            <p:ph hasCustomPrompt="1" idx="13" type="title"/>
          </p:nvPr>
        </p:nvSpPr>
        <p:spPr>
          <a:xfrm>
            <a:off x="4774374" y="3683900"/>
            <a:ext cx="552900" cy="5529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6" name="Google Shape;816;p47"/>
          <p:cNvSpPr txBox="1"/>
          <p:nvPr>
            <p:ph idx="14" type="subTitle"/>
          </p:nvPr>
        </p:nvSpPr>
        <p:spPr>
          <a:xfrm>
            <a:off x="5451500" y="3960200"/>
            <a:ext cx="2811600" cy="5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7" name="Google Shape;817;p47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818" name="Google Shape;818;p4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0" name="Google Shape;820;p47"/>
          <p:cNvSpPr txBox="1"/>
          <p:nvPr>
            <p:ph idx="15"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1" name="Google Shape;821;p47"/>
          <p:cNvSpPr txBox="1"/>
          <p:nvPr>
            <p:ph idx="16" type="subTitle"/>
          </p:nvPr>
        </p:nvSpPr>
        <p:spPr>
          <a:xfrm>
            <a:off x="2263600" y="1463400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47"/>
          <p:cNvSpPr txBox="1"/>
          <p:nvPr>
            <p:ph idx="17" type="subTitle"/>
          </p:nvPr>
        </p:nvSpPr>
        <p:spPr>
          <a:xfrm>
            <a:off x="2263600" y="25700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47"/>
          <p:cNvSpPr txBox="1"/>
          <p:nvPr>
            <p:ph idx="18" type="subTitle"/>
          </p:nvPr>
        </p:nvSpPr>
        <p:spPr>
          <a:xfrm>
            <a:off x="2263600" y="36838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47"/>
          <p:cNvSpPr txBox="1"/>
          <p:nvPr>
            <p:ph idx="19" type="subTitle"/>
          </p:nvPr>
        </p:nvSpPr>
        <p:spPr>
          <a:xfrm>
            <a:off x="5451500" y="1463400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47"/>
          <p:cNvSpPr txBox="1"/>
          <p:nvPr>
            <p:ph idx="20" type="subTitle"/>
          </p:nvPr>
        </p:nvSpPr>
        <p:spPr>
          <a:xfrm>
            <a:off x="5451500" y="2570075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47"/>
          <p:cNvSpPr txBox="1"/>
          <p:nvPr>
            <p:ph idx="21" type="subTitle"/>
          </p:nvPr>
        </p:nvSpPr>
        <p:spPr>
          <a:xfrm>
            <a:off x="5451500" y="3683888"/>
            <a:ext cx="1428900" cy="2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7" name="Google Shape;827;p47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828" name="Google Shape;828;p47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829" name="Google Shape;829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1" name="Google Shape;831;p47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832" name="Google Shape;832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4" name="Google Shape;834;p47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835" name="Google Shape;835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37" name="Google Shape;837;p47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838" name="Google Shape;838;p47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839" name="Google Shape;839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1" name="Google Shape;841;p47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842" name="Google Shape;842;p47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47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8"/>
          <p:cNvSpPr txBox="1"/>
          <p:nvPr/>
        </p:nvSpPr>
        <p:spPr>
          <a:xfrm>
            <a:off x="5782325" y="2131175"/>
            <a:ext cx="26544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CREDITS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r>
              <a:rPr lang="en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.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46" name="Google Shape;846;p48"/>
          <p:cNvSpPr/>
          <p:nvPr/>
        </p:nvSpPr>
        <p:spPr>
          <a:xfrm rot="5400000">
            <a:off x="49356" y="2000751"/>
            <a:ext cx="700391" cy="799097"/>
          </a:xfrm>
          <a:custGeom>
            <a:rect b="b" l="l" r="r" t="t"/>
            <a:pathLst>
              <a:path extrusionOk="0" h="63433" w="9696">
                <a:moveTo>
                  <a:pt x="0" y="0"/>
                </a:moveTo>
                <a:lnTo>
                  <a:pt x="0" y="63432"/>
                </a:lnTo>
                <a:lnTo>
                  <a:pt x="9695" y="63432"/>
                </a:lnTo>
                <a:lnTo>
                  <a:pt x="96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7" name="Google Shape;847;p48"/>
          <p:cNvGrpSpPr/>
          <p:nvPr/>
        </p:nvGrpSpPr>
        <p:grpSpPr>
          <a:xfrm>
            <a:off x="6949919" y="-1142700"/>
            <a:ext cx="3064406" cy="2884649"/>
            <a:chOff x="6949919" y="-1142700"/>
            <a:chExt cx="3064406" cy="2884649"/>
          </a:xfrm>
        </p:grpSpPr>
        <p:grpSp>
          <p:nvGrpSpPr>
            <p:cNvPr id="848" name="Google Shape;848;p4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49" name="Google Shape;849;p4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4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1" name="Google Shape;851;p4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52" name="Google Shape;852;p4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4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4" name="Google Shape;854;p48"/>
            <p:cNvSpPr/>
            <p:nvPr/>
          </p:nvSpPr>
          <p:spPr>
            <a:xfrm rot="8100000">
              <a:off x="7486612" y="610134"/>
              <a:ext cx="2478126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" name="Google Shape;855;p48"/>
          <p:cNvSpPr txBox="1"/>
          <p:nvPr>
            <p:ph type="ctrTitle"/>
          </p:nvPr>
        </p:nvSpPr>
        <p:spPr>
          <a:xfrm>
            <a:off x="965350" y="2038350"/>
            <a:ext cx="2731800" cy="75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6" name="Google Shape;856;p48"/>
          <p:cNvSpPr txBox="1"/>
          <p:nvPr>
            <p:ph idx="1" type="subTitle"/>
          </p:nvPr>
        </p:nvSpPr>
        <p:spPr>
          <a:xfrm>
            <a:off x="965350" y="3288400"/>
            <a:ext cx="2731800" cy="6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verpass Black"/>
              <a:buNone/>
              <a:defRPr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857" name="Google Shape;857;p48"/>
          <p:cNvSpPr txBox="1"/>
          <p:nvPr>
            <p:ph idx="2" type="subTitle"/>
          </p:nvPr>
        </p:nvSpPr>
        <p:spPr>
          <a:xfrm>
            <a:off x="965350" y="3806152"/>
            <a:ext cx="25863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6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64" name="Google Shape;64;p6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65" name="Google Shape;65;p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6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68" name="Google Shape;68;p6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6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" name="Google Shape;70;p6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1" name="Google Shape;71;p6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72" name="Google Shape;72;p6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3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1" name="Google Shape;861;p51"/>
          <p:cNvGrpSpPr/>
          <p:nvPr/>
        </p:nvGrpSpPr>
        <p:grpSpPr>
          <a:xfrm>
            <a:off x="-1491519" y="-434710"/>
            <a:ext cx="3370993" cy="3912150"/>
            <a:chOff x="-1491519" y="2460890"/>
            <a:chExt cx="3370993" cy="3912150"/>
          </a:xfrm>
        </p:grpSpPr>
        <p:grpSp>
          <p:nvGrpSpPr>
            <p:cNvPr id="862" name="Google Shape;862;p51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863" name="Google Shape;863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5" name="Google Shape;865;p51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866" name="Google Shape;866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8" name="Google Shape;868;p51"/>
            <p:cNvSpPr/>
            <p:nvPr/>
          </p:nvSpPr>
          <p:spPr>
            <a:xfrm rot="-2700000">
              <a:off x="-540907" y="2968275"/>
              <a:ext cx="1559170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51"/>
            <p:cNvGrpSpPr/>
            <p:nvPr/>
          </p:nvGrpSpPr>
          <p:grpSpPr>
            <a:xfrm rot="-2700000">
              <a:off x="-929724" y="4997727"/>
              <a:ext cx="3167166" cy="299397"/>
              <a:chOff x="-304800" y="4182975"/>
              <a:chExt cx="3167197" cy="299400"/>
            </a:xfrm>
          </p:grpSpPr>
          <p:sp>
            <p:nvSpPr>
              <p:cNvPr id="870" name="Google Shape;870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2" name="Google Shape;872;p51"/>
            <p:cNvGrpSpPr/>
            <p:nvPr/>
          </p:nvGrpSpPr>
          <p:grpSpPr>
            <a:xfrm rot="-2700000">
              <a:off x="-1542899" y="4997727"/>
              <a:ext cx="3167166" cy="299397"/>
              <a:chOff x="-304800" y="4182975"/>
              <a:chExt cx="3167197" cy="299400"/>
            </a:xfrm>
          </p:grpSpPr>
          <p:sp>
            <p:nvSpPr>
              <p:cNvPr id="873" name="Google Shape;873;p51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1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4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Google Shape;876;p52"/>
          <p:cNvGrpSpPr/>
          <p:nvPr/>
        </p:nvGrpSpPr>
        <p:grpSpPr>
          <a:xfrm rot="10800000">
            <a:off x="-1069131" y="3350375"/>
            <a:ext cx="3370993" cy="3371877"/>
            <a:chOff x="6949919" y="-1142700"/>
            <a:chExt cx="3370993" cy="3371877"/>
          </a:xfrm>
        </p:grpSpPr>
        <p:grpSp>
          <p:nvGrpSpPr>
            <p:cNvPr id="877" name="Google Shape;877;p52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78" name="Google Shape;878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0" name="Google Shape;880;p52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81" name="Google Shape;881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3" name="Google Shape;883;p52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5" name="Google Shape;885;p52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886" name="Google Shape;886;p52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52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15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" name="Google Shape;889;p53"/>
          <p:cNvGrpSpPr/>
          <p:nvPr/>
        </p:nvGrpSpPr>
        <p:grpSpPr>
          <a:xfrm>
            <a:off x="7633122" y="1542425"/>
            <a:ext cx="3064406" cy="3371877"/>
            <a:chOff x="7709322" y="1333607"/>
            <a:chExt cx="3064406" cy="3371877"/>
          </a:xfrm>
        </p:grpSpPr>
        <p:grpSp>
          <p:nvGrpSpPr>
            <p:cNvPr id="890" name="Google Shape;890;p53"/>
            <p:cNvGrpSpPr/>
            <p:nvPr/>
          </p:nvGrpSpPr>
          <p:grpSpPr>
            <a:xfrm rot="8100000">
              <a:off x="7657942" y="2409523"/>
              <a:ext cx="3167166" cy="299397"/>
              <a:chOff x="-304800" y="4182975"/>
              <a:chExt cx="3167197" cy="299400"/>
            </a:xfrm>
          </p:grpSpPr>
          <p:sp>
            <p:nvSpPr>
              <p:cNvPr id="891" name="Google Shape;891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3" name="Google Shape;893;p53"/>
            <p:cNvGrpSpPr/>
            <p:nvPr/>
          </p:nvGrpSpPr>
          <p:grpSpPr>
            <a:xfrm rot="8100000">
              <a:off x="7351354" y="3330170"/>
              <a:ext cx="3167166" cy="299397"/>
              <a:chOff x="-304800" y="4182975"/>
              <a:chExt cx="3167197" cy="299400"/>
            </a:xfrm>
          </p:grpSpPr>
          <p:sp>
            <p:nvSpPr>
              <p:cNvPr id="894" name="Google Shape;894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6" name="Google Shape;896;p53"/>
            <p:cNvGrpSpPr/>
            <p:nvPr/>
          </p:nvGrpSpPr>
          <p:grpSpPr>
            <a:xfrm rot="8100000">
              <a:off x="7964529" y="3330170"/>
              <a:ext cx="3167166" cy="299397"/>
              <a:chOff x="-304800" y="4182975"/>
              <a:chExt cx="3167197" cy="299400"/>
            </a:xfrm>
          </p:grpSpPr>
          <p:sp>
            <p:nvSpPr>
              <p:cNvPr id="897" name="Google Shape;897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99" name="Google Shape;899;p53"/>
          <p:cNvGrpSpPr/>
          <p:nvPr/>
        </p:nvGrpSpPr>
        <p:grpSpPr>
          <a:xfrm>
            <a:off x="-1491519" y="105563"/>
            <a:ext cx="3064406" cy="2451231"/>
            <a:chOff x="-1491519" y="3001163"/>
            <a:chExt cx="3064406" cy="2451231"/>
          </a:xfrm>
        </p:grpSpPr>
        <p:grpSp>
          <p:nvGrpSpPr>
            <p:cNvPr id="900" name="Google Shape;900;p53"/>
            <p:cNvGrpSpPr/>
            <p:nvPr/>
          </p:nvGrpSpPr>
          <p:grpSpPr>
            <a:xfrm rot="-2700000">
              <a:off x="-1236311" y="4077080"/>
              <a:ext cx="3167166" cy="299397"/>
              <a:chOff x="-304800" y="4182975"/>
              <a:chExt cx="3167197" cy="299400"/>
            </a:xfrm>
          </p:grpSpPr>
          <p:sp>
            <p:nvSpPr>
              <p:cNvPr id="901" name="Google Shape;901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53"/>
            <p:cNvGrpSpPr/>
            <p:nvPr/>
          </p:nvGrpSpPr>
          <p:grpSpPr>
            <a:xfrm rot="-2700000">
              <a:off x="-1849486" y="4077080"/>
              <a:ext cx="3167166" cy="299397"/>
              <a:chOff x="-304800" y="4182975"/>
              <a:chExt cx="3167197" cy="299400"/>
            </a:xfrm>
          </p:grpSpPr>
          <p:sp>
            <p:nvSpPr>
              <p:cNvPr id="904" name="Google Shape;904;p53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3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6">
  <p:cSld name="CUSTOM_16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54"/>
          <p:cNvGrpSpPr/>
          <p:nvPr/>
        </p:nvGrpSpPr>
        <p:grpSpPr>
          <a:xfrm>
            <a:off x="6949919" y="-1142700"/>
            <a:ext cx="3370993" cy="3371877"/>
            <a:chOff x="6949919" y="-1142700"/>
            <a:chExt cx="3370993" cy="3371877"/>
          </a:xfrm>
        </p:grpSpPr>
        <p:grpSp>
          <p:nvGrpSpPr>
            <p:cNvPr id="908" name="Google Shape;908;p54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909" name="Google Shape;909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1" name="Google Shape;911;p54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912" name="Google Shape;912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4" name="Google Shape;914;p54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4"/>
            <p:cNvSpPr/>
            <p:nvPr/>
          </p:nvSpPr>
          <p:spPr>
            <a:xfrm rot="8100000">
              <a:off x="8691136" y="1254041"/>
              <a:ext cx="1226123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6" name="Google Shape;916;p54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917" name="Google Shape;917;p54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4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7">
  <p:cSld name="CUSTOM_17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55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921" name="Google Shape;921;p55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922" name="Google Shape;92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4" name="Google Shape;924;p55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925" name="Google Shape;925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7" name="Google Shape;927;p55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8" name="Google Shape;928;p55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929" name="Google Shape;929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1" name="Google Shape;931;p55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932" name="Google Shape;93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55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935" name="Google Shape;935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7" name="Google Shape;937;p55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938" name="Google Shape;938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0" name="Google Shape;940;p55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941" name="Google Shape;941;p55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5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 txBox="1"/>
          <p:nvPr>
            <p:ph idx="1" type="subTitle"/>
          </p:nvPr>
        </p:nvSpPr>
        <p:spPr>
          <a:xfrm>
            <a:off x="6124125" y="2307550"/>
            <a:ext cx="2201700" cy="19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6" name="Google Shape;76;p7"/>
          <p:cNvGrpSpPr/>
          <p:nvPr/>
        </p:nvGrpSpPr>
        <p:grpSpPr>
          <a:xfrm rot="10800000">
            <a:off x="7894801" y="572458"/>
            <a:ext cx="1253474" cy="328534"/>
            <a:chOff x="-8549" y="582500"/>
            <a:chExt cx="1253474" cy="328534"/>
          </a:xfrm>
        </p:grpSpPr>
        <p:sp>
          <p:nvSpPr>
            <p:cNvPr id="77" name="Google Shape;77;p7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7"/>
          <p:cNvSpPr txBox="1"/>
          <p:nvPr>
            <p:ph type="title"/>
          </p:nvPr>
        </p:nvSpPr>
        <p:spPr>
          <a:xfrm>
            <a:off x="1696075" y="522375"/>
            <a:ext cx="61986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965350" y="1569350"/>
            <a:ext cx="4911000" cy="15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82" name="Google Shape;82;p8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83" name="Google Shape;83;p8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84" name="Google Shape;8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8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87" name="Google Shape;87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" name="Google Shape;89;p8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0" name="Google Shape;90;p8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91" name="Google Shape;91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" name="Google Shape;93;p8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94" name="Google Shape;9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" name="Google Shape;96;p8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97" name="Google Shape;97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8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100" name="Google Shape;100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8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03" name="Google Shape;103;p8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" name="Google Shape;105;p8"/>
          <p:cNvSpPr txBox="1"/>
          <p:nvPr>
            <p:ph idx="1" type="subTitle"/>
          </p:nvPr>
        </p:nvSpPr>
        <p:spPr>
          <a:xfrm>
            <a:off x="965350" y="3200475"/>
            <a:ext cx="47034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6" name="Google Shape;106;p8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9"/>
          <p:cNvGrpSpPr/>
          <p:nvPr/>
        </p:nvGrpSpPr>
        <p:grpSpPr>
          <a:xfrm>
            <a:off x="6949919" y="-1142700"/>
            <a:ext cx="3813434" cy="5379074"/>
            <a:chOff x="6949919" y="-1142700"/>
            <a:chExt cx="3813434" cy="5379074"/>
          </a:xfrm>
        </p:grpSpPr>
        <p:grpSp>
          <p:nvGrpSpPr>
            <p:cNvPr id="109" name="Google Shape;109;p9"/>
            <p:cNvGrpSpPr/>
            <p:nvPr/>
          </p:nvGrpSpPr>
          <p:grpSpPr>
            <a:xfrm rot="8100000">
              <a:off x="6591951" y="-66783"/>
              <a:ext cx="3167166" cy="299397"/>
              <a:chOff x="-304800" y="4182975"/>
              <a:chExt cx="3167197" cy="299400"/>
            </a:xfrm>
          </p:grpSpPr>
          <p:sp>
            <p:nvSpPr>
              <p:cNvPr id="110" name="Google Shape;11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9"/>
            <p:cNvGrpSpPr/>
            <p:nvPr/>
          </p:nvGrpSpPr>
          <p:grpSpPr>
            <a:xfrm rot="8100000">
              <a:off x="7205126" y="-66783"/>
              <a:ext cx="3167166" cy="299397"/>
              <a:chOff x="-304800" y="4182975"/>
              <a:chExt cx="3167197" cy="299400"/>
            </a:xfrm>
          </p:grpSpPr>
          <p:sp>
            <p:nvSpPr>
              <p:cNvPr id="113" name="Google Shape;113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" name="Google Shape;115;p9"/>
            <p:cNvSpPr/>
            <p:nvPr/>
          </p:nvSpPr>
          <p:spPr>
            <a:xfrm rot="8100000">
              <a:off x="7243633" y="710788"/>
              <a:ext cx="2762808" cy="29953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" name="Google Shape;116;p9"/>
            <p:cNvGrpSpPr/>
            <p:nvPr/>
          </p:nvGrpSpPr>
          <p:grpSpPr>
            <a:xfrm rot="8100000">
              <a:off x="7034392" y="1940414"/>
              <a:ext cx="3167166" cy="299397"/>
              <a:chOff x="-304800" y="4182975"/>
              <a:chExt cx="3167197" cy="299400"/>
            </a:xfrm>
          </p:grpSpPr>
          <p:sp>
            <p:nvSpPr>
              <p:cNvPr id="117" name="Google Shape;117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" name="Google Shape;119;p9"/>
            <p:cNvGrpSpPr/>
            <p:nvPr/>
          </p:nvGrpSpPr>
          <p:grpSpPr>
            <a:xfrm rot="8100000">
              <a:off x="7647567" y="1940414"/>
              <a:ext cx="3167166" cy="299397"/>
              <a:chOff x="-304800" y="4182975"/>
              <a:chExt cx="3167197" cy="299400"/>
            </a:xfrm>
          </p:grpSpPr>
          <p:sp>
            <p:nvSpPr>
              <p:cNvPr id="120" name="Google Shape;12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9"/>
            <p:cNvGrpSpPr/>
            <p:nvPr/>
          </p:nvGrpSpPr>
          <p:grpSpPr>
            <a:xfrm rot="8100000">
              <a:off x="7340979" y="2861061"/>
              <a:ext cx="3167166" cy="299397"/>
              <a:chOff x="-304800" y="4182975"/>
              <a:chExt cx="3167197" cy="299400"/>
            </a:xfrm>
          </p:grpSpPr>
          <p:sp>
            <p:nvSpPr>
              <p:cNvPr id="123" name="Google Shape;123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" name="Google Shape;125;p9"/>
            <p:cNvGrpSpPr/>
            <p:nvPr/>
          </p:nvGrpSpPr>
          <p:grpSpPr>
            <a:xfrm rot="8100000">
              <a:off x="7954154" y="2861061"/>
              <a:ext cx="3167166" cy="299397"/>
              <a:chOff x="-304800" y="4182975"/>
              <a:chExt cx="3167197" cy="299400"/>
            </a:xfrm>
          </p:grpSpPr>
          <p:sp>
            <p:nvSpPr>
              <p:cNvPr id="126" name="Google Shape;126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" name="Google Shape;128;p9"/>
            <p:cNvGrpSpPr/>
            <p:nvPr/>
          </p:nvGrpSpPr>
          <p:grpSpPr>
            <a:xfrm rot="8100000">
              <a:off x="7511714" y="853864"/>
              <a:ext cx="3167166" cy="299397"/>
              <a:chOff x="-304800" y="4182975"/>
              <a:chExt cx="3167197" cy="299400"/>
            </a:xfrm>
          </p:grpSpPr>
          <p:sp>
            <p:nvSpPr>
              <p:cNvPr id="129" name="Google Shape;129;p9"/>
              <p:cNvSpPr/>
              <p:nvPr/>
            </p:nvSpPr>
            <p:spPr>
              <a:xfrm>
                <a:off x="-304800" y="4182975"/>
                <a:ext cx="27630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9"/>
              <p:cNvSpPr/>
              <p:nvPr/>
            </p:nvSpPr>
            <p:spPr>
              <a:xfrm>
                <a:off x="2539597" y="4182975"/>
                <a:ext cx="322800" cy="299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1" name="Google Shape;131;p9"/>
          <p:cNvSpPr txBox="1"/>
          <p:nvPr>
            <p:ph idx="1" type="subTitle"/>
          </p:nvPr>
        </p:nvSpPr>
        <p:spPr>
          <a:xfrm>
            <a:off x="833700" y="1455050"/>
            <a:ext cx="3155400" cy="45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verpass Black"/>
              <a:buNone/>
              <a:defRPr sz="18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9"/>
          <p:cNvSpPr txBox="1"/>
          <p:nvPr>
            <p:ph idx="2" type="subTitle"/>
          </p:nvPr>
        </p:nvSpPr>
        <p:spPr>
          <a:xfrm>
            <a:off x="833700" y="1937499"/>
            <a:ext cx="2503200" cy="11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9"/>
          <p:cNvSpPr txBox="1"/>
          <p:nvPr>
            <p:ph type="title"/>
          </p:nvPr>
        </p:nvSpPr>
        <p:spPr>
          <a:xfrm>
            <a:off x="1244928" y="522375"/>
            <a:ext cx="6200700" cy="4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34" name="Google Shape;134;p9"/>
          <p:cNvGrpSpPr/>
          <p:nvPr/>
        </p:nvGrpSpPr>
        <p:grpSpPr>
          <a:xfrm>
            <a:off x="-4274" y="572458"/>
            <a:ext cx="1253474" cy="328534"/>
            <a:chOff x="-8549" y="582500"/>
            <a:chExt cx="1253474" cy="328534"/>
          </a:xfrm>
        </p:grpSpPr>
        <p:sp>
          <p:nvSpPr>
            <p:cNvPr id="135" name="Google Shape;135;p9"/>
            <p:cNvSpPr/>
            <p:nvPr/>
          </p:nvSpPr>
          <p:spPr>
            <a:xfrm rot="5400000">
              <a:off x="253776" y="320175"/>
              <a:ext cx="328525" cy="853174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 rot="5400000">
              <a:off x="914547" y="580657"/>
              <a:ext cx="328525" cy="332230"/>
            </a:xfrm>
            <a:custGeom>
              <a:rect b="b" l="l" r="r" t="t"/>
              <a:pathLst>
                <a:path extrusionOk="0" h="63433" w="9696">
                  <a:moveTo>
                    <a:pt x="0" y="0"/>
                  </a:moveTo>
                  <a:lnTo>
                    <a:pt x="0" y="63432"/>
                  </a:lnTo>
                  <a:lnTo>
                    <a:pt x="9695" y="63432"/>
                  </a:lnTo>
                  <a:lnTo>
                    <a:pt x="9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/>
          <p:nvPr/>
        </p:nvSpPr>
        <p:spPr>
          <a:xfrm>
            <a:off x="0" y="1640850"/>
            <a:ext cx="807600" cy="186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"/>
          <p:cNvSpPr txBox="1"/>
          <p:nvPr>
            <p:ph type="title"/>
          </p:nvPr>
        </p:nvSpPr>
        <p:spPr>
          <a:xfrm>
            <a:off x="968500" y="1640775"/>
            <a:ext cx="2900100" cy="18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Rubik Black"/>
              <a:buNone/>
              <a:defRPr b="0" sz="2000">
                <a:latin typeface="Rubik Black"/>
                <a:ea typeface="Rubik Black"/>
                <a:cs typeface="Rubik Black"/>
                <a:sym typeface="Rubik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b="1" sz="28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47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verpass"/>
              <a:buChar char="●"/>
              <a:defRPr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●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verpass"/>
              <a:buChar char="○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verpass"/>
              <a:buChar char="■"/>
              <a:defRPr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40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56"/>
          <p:cNvSpPr txBox="1"/>
          <p:nvPr>
            <p:ph type="ctrTitle"/>
          </p:nvPr>
        </p:nvSpPr>
        <p:spPr>
          <a:xfrm>
            <a:off x="1448900" y="1959475"/>
            <a:ext cx="6903300" cy="13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Walmart Sales Analysis using SQL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56"/>
          <p:cNvSpPr txBox="1"/>
          <p:nvPr>
            <p:ph idx="1" type="subTitle"/>
          </p:nvPr>
        </p:nvSpPr>
        <p:spPr>
          <a:xfrm>
            <a:off x="1448902" y="30714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Mentorness Internship Task 2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949" name="Google Shape;949;p56"/>
          <p:cNvSpPr txBox="1"/>
          <p:nvPr/>
        </p:nvSpPr>
        <p:spPr>
          <a:xfrm>
            <a:off x="6923525" y="4181200"/>
            <a:ext cx="19662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</a:rPr>
              <a:t>-Nevil Hitesh Mehta</a:t>
            </a:r>
            <a:endParaRPr b="1" sz="1300">
              <a:solidFill>
                <a:schemeClr val="accen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65"/>
          <p:cNvSpPr txBox="1"/>
          <p:nvPr/>
        </p:nvSpPr>
        <p:spPr>
          <a:xfrm>
            <a:off x="2848425" y="615525"/>
            <a:ext cx="369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Importing Data-3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016" name="Google Shape;10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1700"/>
            <a:ext cx="8839200" cy="23490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7" name="Google Shape;101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6"/>
          <p:cNvSpPr txBox="1"/>
          <p:nvPr>
            <p:ph type="title"/>
          </p:nvPr>
        </p:nvSpPr>
        <p:spPr>
          <a:xfrm>
            <a:off x="450625" y="598075"/>
            <a:ext cx="85230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Reviewing Data</a:t>
            </a:r>
            <a:endParaRPr b="1" sz="304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6"/>
          <p:cNvSpPr txBox="1"/>
          <p:nvPr>
            <p:ph idx="1" type="body"/>
          </p:nvPr>
        </p:nvSpPr>
        <p:spPr>
          <a:xfrm>
            <a:off x="727650" y="16564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Check for completeness of data.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Checking for inconsistencies : null values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b="1" lang="en" sz="1800"/>
              <a:t>Exploring the data thoroughly.</a:t>
            </a:r>
            <a:endParaRPr/>
          </a:p>
        </p:txBody>
      </p:sp>
      <p:sp>
        <p:nvSpPr>
          <p:cNvPr id="1024" name="Google Shape;102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7"/>
          <p:cNvSpPr txBox="1"/>
          <p:nvPr/>
        </p:nvSpPr>
        <p:spPr>
          <a:xfrm>
            <a:off x="2080950" y="603125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Completeness Check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030" name="Google Shape;10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263" y="1650150"/>
            <a:ext cx="4943475" cy="2876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1" name="Google Shape;103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68"/>
          <p:cNvSpPr txBox="1"/>
          <p:nvPr/>
        </p:nvSpPr>
        <p:spPr>
          <a:xfrm>
            <a:off x="2080950" y="690100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Inconsistency</a:t>
            </a:r>
            <a:r>
              <a:rPr b="1" lang="en" sz="3000">
                <a:solidFill>
                  <a:schemeClr val="accent2"/>
                </a:solidFill>
              </a:rPr>
              <a:t> Check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037" name="Google Shape;10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00" y="1609575"/>
            <a:ext cx="4668625" cy="25468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8" name="Google Shape;103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675" y="1414125"/>
            <a:ext cx="2630298" cy="3490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9" name="Google Shape;1039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69"/>
          <p:cNvSpPr txBox="1"/>
          <p:nvPr/>
        </p:nvSpPr>
        <p:spPr>
          <a:xfrm>
            <a:off x="2080950" y="578275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Exploring Data-1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045" name="Google Shape;10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00" y="1422572"/>
            <a:ext cx="3941850" cy="13912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6" name="Google Shape;104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300" y="2937425"/>
            <a:ext cx="3941850" cy="20507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7" name="Google Shape;104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9350" y="1422575"/>
            <a:ext cx="3867081" cy="1391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8" name="Google Shape;104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9350" y="2937425"/>
            <a:ext cx="3867075" cy="202588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9" name="Google Shape;104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70"/>
          <p:cNvSpPr txBox="1"/>
          <p:nvPr/>
        </p:nvSpPr>
        <p:spPr>
          <a:xfrm>
            <a:off x="2080950" y="640400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Exploring Data-2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055" name="Google Shape;105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26" y="1503699"/>
            <a:ext cx="4209996" cy="1316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6" name="Google Shape;105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25" y="2988500"/>
            <a:ext cx="4210000" cy="170783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7" name="Google Shape;105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750" y="1511000"/>
            <a:ext cx="3754875" cy="1302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8" name="Google Shape;1058;p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97750" y="2995337"/>
            <a:ext cx="3754874" cy="1694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59" name="Google Shape;1059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71"/>
          <p:cNvSpPr txBox="1"/>
          <p:nvPr/>
        </p:nvSpPr>
        <p:spPr>
          <a:xfrm>
            <a:off x="2080950" y="627975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Exploring Data-3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065" name="Google Shape;10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50" y="1333312"/>
            <a:ext cx="4511924" cy="1316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6" name="Google Shape;106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50" y="2708850"/>
            <a:ext cx="4511925" cy="22736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7" name="Google Shape;106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125" y="1333300"/>
            <a:ext cx="4102584" cy="1316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8" name="Google Shape;1068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1125" y="3016188"/>
            <a:ext cx="4102575" cy="165891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9" name="Google Shape;106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72"/>
          <p:cNvSpPr txBox="1"/>
          <p:nvPr/>
        </p:nvSpPr>
        <p:spPr>
          <a:xfrm>
            <a:off x="2080950" y="627975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Exploring Data-4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075" name="Google Shape;107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150" y="1774425"/>
            <a:ext cx="4195024" cy="261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6" name="Google Shape;107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074" y="1774425"/>
            <a:ext cx="3717749" cy="261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7" name="Google Shape;1077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73"/>
          <p:cNvSpPr txBox="1"/>
          <p:nvPr/>
        </p:nvSpPr>
        <p:spPr>
          <a:xfrm>
            <a:off x="2080950" y="640400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Exploring Data-5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083" name="Google Shape;10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75" y="1910450"/>
            <a:ext cx="3714826" cy="2644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4" name="Google Shape;108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499" y="1910450"/>
            <a:ext cx="3714825" cy="2644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5" name="Google Shape;1085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4"/>
          <p:cNvSpPr txBox="1"/>
          <p:nvPr/>
        </p:nvSpPr>
        <p:spPr>
          <a:xfrm>
            <a:off x="2080950" y="640400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Exploring Data-6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091" name="Google Shape;10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25" y="1811675"/>
            <a:ext cx="4471575" cy="2543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2" name="Google Shape;109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536" y="1811676"/>
            <a:ext cx="3411689" cy="2543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3" name="Google Shape;109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7"/>
          <p:cNvSpPr txBox="1"/>
          <p:nvPr>
            <p:ph type="title"/>
          </p:nvPr>
        </p:nvSpPr>
        <p:spPr>
          <a:xfrm>
            <a:off x="498150" y="722325"/>
            <a:ext cx="85230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Precautions </a:t>
            </a:r>
            <a:r>
              <a:rPr lang="en" sz="304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1" lang="en" sz="304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efore </a:t>
            </a:r>
            <a:r>
              <a:rPr lang="en" sz="304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lang="en" sz="304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mporting </a:t>
            </a:r>
            <a:r>
              <a:rPr lang="en" sz="304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1" lang="en" sz="304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ata</a:t>
            </a:r>
            <a:endParaRPr b="1" sz="304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57"/>
          <p:cNvSpPr txBox="1"/>
          <p:nvPr>
            <p:ph idx="1" type="body"/>
          </p:nvPr>
        </p:nvSpPr>
        <p:spPr>
          <a:xfrm>
            <a:off x="727650" y="16316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Remove any blank rows/columns.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Renaming of columns to lowercase, avoid using  special characters, keywords.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Formatting</a:t>
            </a:r>
            <a:r>
              <a:rPr b="1" lang="en" sz="1800"/>
              <a:t> the Data-type of every variable.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Remove comma used as a thousand’s separator if present.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75"/>
          <p:cNvSpPr txBox="1"/>
          <p:nvPr/>
        </p:nvSpPr>
        <p:spPr>
          <a:xfrm>
            <a:off x="2080950" y="652825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Exploring Data-7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099" name="Google Shape;10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50" y="1749550"/>
            <a:ext cx="4100397" cy="2558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0" name="Google Shape;110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0461" y="1749551"/>
            <a:ext cx="3693265" cy="2558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1" name="Google Shape;110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6"/>
          <p:cNvSpPr txBox="1"/>
          <p:nvPr/>
        </p:nvSpPr>
        <p:spPr>
          <a:xfrm>
            <a:off x="2080950" y="665275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Sales Analysis-1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107" name="Google Shape;1107;p76"/>
          <p:cNvPicPr preferRelativeResize="0"/>
          <p:nvPr/>
        </p:nvPicPr>
        <p:blipFill rotWithShape="1">
          <a:blip r:embed="rId3">
            <a:alphaModFix/>
          </a:blip>
          <a:srcRect b="0" l="0" r="0" t="6367"/>
          <a:stretch/>
        </p:blipFill>
        <p:spPr>
          <a:xfrm>
            <a:off x="180600" y="2182713"/>
            <a:ext cx="4646374" cy="1776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8" name="Google Shape;110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4725" y="1650225"/>
            <a:ext cx="4099625" cy="284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9" name="Google Shape;1109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77"/>
          <p:cNvSpPr txBox="1"/>
          <p:nvPr/>
        </p:nvSpPr>
        <p:spPr>
          <a:xfrm>
            <a:off x="2080950" y="628000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Sales Analysis-</a:t>
            </a:r>
            <a:r>
              <a:rPr b="1" lang="en" sz="3000">
                <a:solidFill>
                  <a:schemeClr val="accent2"/>
                </a:solidFill>
              </a:rPr>
              <a:t>2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115" name="Google Shape;11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2072625"/>
            <a:ext cx="4982100" cy="19688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6" name="Google Shape;11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925" y="2050725"/>
            <a:ext cx="3729550" cy="201262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7" name="Google Shape;111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78"/>
          <p:cNvSpPr txBox="1"/>
          <p:nvPr/>
        </p:nvSpPr>
        <p:spPr>
          <a:xfrm>
            <a:off x="2080950" y="615575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Sales Analysis-3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123" name="Google Shape;112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25" y="1786850"/>
            <a:ext cx="4590726" cy="2605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24" name="Google Shape;112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7652" y="1786850"/>
            <a:ext cx="3824848" cy="2605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5" name="Google Shape;112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79"/>
          <p:cNvSpPr txBox="1"/>
          <p:nvPr/>
        </p:nvSpPr>
        <p:spPr>
          <a:xfrm>
            <a:off x="2080950" y="615575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Sales Analysis-4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131" name="Google Shape;113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7775"/>
            <a:ext cx="3118475" cy="2555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32" name="Google Shape;113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125" y="1768050"/>
            <a:ext cx="5546751" cy="22949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3" name="Google Shape;1133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80"/>
          <p:cNvSpPr txBox="1"/>
          <p:nvPr/>
        </p:nvSpPr>
        <p:spPr>
          <a:xfrm>
            <a:off x="2080950" y="640425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Sales Analysis-5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139" name="Google Shape;113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0" y="1939163"/>
            <a:ext cx="4926174" cy="2087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0" name="Google Shape;114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225" y="1302688"/>
            <a:ext cx="3516051" cy="3360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1" name="Google Shape;1141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81"/>
          <p:cNvSpPr txBox="1"/>
          <p:nvPr/>
        </p:nvSpPr>
        <p:spPr>
          <a:xfrm>
            <a:off x="2080950" y="603150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Sales Analysis-6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147" name="Google Shape;114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7425" y="1868642"/>
            <a:ext cx="4982101" cy="24759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8" name="Google Shape;114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00" y="2454463"/>
            <a:ext cx="3886526" cy="1304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9" name="Google Shape;114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82"/>
          <p:cNvSpPr txBox="1"/>
          <p:nvPr/>
        </p:nvSpPr>
        <p:spPr>
          <a:xfrm>
            <a:off x="2080950" y="628000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Sales Analysis-7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155" name="Google Shape;115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550" y="1933375"/>
            <a:ext cx="5758902" cy="3020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6" name="Google Shape;1156;p82"/>
          <p:cNvPicPr preferRelativeResize="0"/>
          <p:nvPr/>
        </p:nvPicPr>
        <p:blipFill rotWithShape="1">
          <a:blip r:embed="rId4">
            <a:alphaModFix/>
          </a:blip>
          <a:srcRect b="0" l="0" r="0" t="73206"/>
          <a:stretch/>
        </p:blipFill>
        <p:spPr>
          <a:xfrm>
            <a:off x="3143625" y="1386087"/>
            <a:ext cx="2856750" cy="435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7" name="Google Shape;115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83"/>
          <p:cNvSpPr txBox="1"/>
          <p:nvPr/>
        </p:nvSpPr>
        <p:spPr>
          <a:xfrm>
            <a:off x="2080950" y="640425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Sales Analysis-8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163" name="Google Shape;116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463" y="1426575"/>
            <a:ext cx="6095063" cy="3353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4" name="Google Shape;1164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4"/>
          <p:cNvSpPr txBox="1"/>
          <p:nvPr/>
        </p:nvSpPr>
        <p:spPr>
          <a:xfrm>
            <a:off x="2080950" y="628000"/>
            <a:ext cx="4982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Sales Analysis-9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170" name="Google Shape;117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430" y="1336300"/>
            <a:ext cx="5019133" cy="3530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1" name="Google Shape;1171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38" y="1733725"/>
            <a:ext cx="8241778" cy="3016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2" name="Google Shape;962;p58"/>
          <p:cNvSpPr txBox="1"/>
          <p:nvPr/>
        </p:nvSpPr>
        <p:spPr>
          <a:xfrm>
            <a:off x="2798725" y="690100"/>
            <a:ext cx="369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Original</a:t>
            </a:r>
            <a:r>
              <a:rPr b="1" lang="en" sz="3000">
                <a:solidFill>
                  <a:schemeClr val="accent2"/>
                </a:solidFill>
              </a:rPr>
              <a:t> Data</a:t>
            </a:r>
            <a:endParaRPr b="1" sz="3000">
              <a:solidFill>
                <a:schemeClr val="accent2"/>
              </a:solidFill>
            </a:endParaRPr>
          </a:p>
        </p:txBody>
      </p:sp>
      <p:sp>
        <p:nvSpPr>
          <p:cNvPr id="963" name="Google Shape;96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85"/>
          <p:cNvSpPr txBox="1"/>
          <p:nvPr/>
        </p:nvSpPr>
        <p:spPr>
          <a:xfrm>
            <a:off x="1652250" y="2740050"/>
            <a:ext cx="58395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</a:rPr>
              <a:t>ANY QUESTIONS?</a:t>
            </a:r>
            <a:endParaRPr b="1" sz="2000">
              <a:solidFill>
                <a:schemeClr val="accent2"/>
              </a:solidFill>
            </a:endParaRPr>
          </a:p>
        </p:txBody>
      </p:sp>
      <p:sp>
        <p:nvSpPr>
          <p:cNvPr id="1177" name="Google Shape;117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78" name="Google Shape;1178;p85" title="a blue background with a butterfly and the words thank you below it (Provided by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375" y="959950"/>
            <a:ext cx="2435250" cy="24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9"/>
          <p:cNvSpPr txBox="1"/>
          <p:nvPr/>
        </p:nvSpPr>
        <p:spPr>
          <a:xfrm>
            <a:off x="2798725" y="677675"/>
            <a:ext cx="369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Modified Data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969" name="Google Shape;9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775" y="1670113"/>
            <a:ext cx="8383902" cy="290739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0" name="Google Shape;97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0"/>
          <p:cNvSpPr txBox="1"/>
          <p:nvPr>
            <p:ph type="title"/>
          </p:nvPr>
        </p:nvSpPr>
        <p:spPr>
          <a:xfrm>
            <a:off x="310500" y="622925"/>
            <a:ext cx="8523000" cy="5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lang="en" sz="304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mporting Data into SQL</a:t>
            </a:r>
            <a:endParaRPr b="1" sz="304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0"/>
          <p:cNvSpPr txBox="1"/>
          <p:nvPr>
            <p:ph idx="1" type="body"/>
          </p:nvPr>
        </p:nvSpPr>
        <p:spPr>
          <a:xfrm>
            <a:off x="727650" y="16440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Create Database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Create Table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Import Data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1"/>
          <p:cNvSpPr txBox="1"/>
          <p:nvPr/>
        </p:nvSpPr>
        <p:spPr>
          <a:xfrm>
            <a:off x="2848425" y="640400"/>
            <a:ext cx="369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Creating Database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983" name="Google Shape;9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5" y="2062435"/>
            <a:ext cx="3156000" cy="195297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84" name="Google Shape;98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025" y="1349199"/>
            <a:ext cx="4298400" cy="3379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5" name="Google Shape;985;p61"/>
          <p:cNvSpPr/>
          <p:nvPr/>
        </p:nvSpPr>
        <p:spPr>
          <a:xfrm>
            <a:off x="3635950" y="2945775"/>
            <a:ext cx="534300" cy="1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86" name="Google Shape;98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62"/>
          <p:cNvSpPr txBox="1"/>
          <p:nvPr/>
        </p:nvSpPr>
        <p:spPr>
          <a:xfrm>
            <a:off x="2848425" y="640400"/>
            <a:ext cx="369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Creating Table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992" name="Google Shape;9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625" y="1327150"/>
            <a:ext cx="3451589" cy="363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3" name="Google Shape;993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63"/>
          <p:cNvSpPr txBox="1"/>
          <p:nvPr/>
        </p:nvSpPr>
        <p:spPr>
          <a:xfrm>
            <a:off x="2848425" y="596625"/>
            <a:ext cx="369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Importing Data-1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999" name="Google Shape;9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25" y="1329751"/>
            <a:ext cx="2307500" cy="36137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0" name="Google Shape;100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400" y="1559900"/>
            <a:ext cx="5308825" cy="301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1" name="Google Shape;1001;p63"/>
          <p:cNvSpPr/>
          <p:nvPr/>
        </p:nvSpPr>
        <p:spPr>
          <a:xfrm>
            <a:off x="2755813" y="2833975"/>
            <a:ext cx="534300" cy="186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2" name="Google Shape;100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64"/>
          <p:cNvSpPr txBox="1"/>
          <p:nvPr/>
        </p:nvSpPr>
        <p:spPr>
          <a:xfrm>
            <a:off x="2848425" y="590725"/>
            <a:ext cx="369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2"/>
                </a:solidFill>
              </a:rPr>
              <a:t>Importing Data-2</a:t>
            </a:r>
            <a:endParaRPr b="1" sz="3000">
              <a:solidFill>
                <a:schemeClr val="accent2"/>
              </a:solidFill>
            </a:endParaRPr>
          </a:p>
        </p:txBody>
      </p:sp>
      <p:pic>
        <p:nvPicPr>
          <p:cNvPr id="1008" name="Google Shape;10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0" y="1529875"/>
            <a:ext cx="4182975" cy="2571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9" name="Google Shape;10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376" y="1529875"/>
            <a:ext cx="4512373" cy="25718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0" name="Google Shape;101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ment Newsletter by Slidesgo">
  <a:themeElements>
    <a:clrScheme name="Simple Light">
      <a:dk1>
        <a:srgbClr val="434343"/>
      </a:dk1>
      <a:lt1>
        <a:srgbClr val="FFFFFF"/>
      </a:lt1>
      <a:dk2>
        <a:srgbClr val="57B6FF"/>
      </a:dk2>
      <a:lt2>
        <a:srgbClr val="0D94FB"/>
      </a:lt2>
      <a:accent1>
        <a:srgbClr val="007FE0"/>
      </a:accent1>
      <a:accent2>
        <a:srgbClr val="0069B8"/>
      </a:accent2>
      <a:accent3>
        <a:srgbClr val="FFD966"/>
      </a:accent3>
      <a:accent4>
        <a:srgbClr val="F1C232"/>
      </a:accent4>
      <a:accent5>
        <a:srgbClr val="263238"/>
      </a:accent5>
      <a:accent6>
        <a:srgbClr val="E0E0E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